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7" r:id="rId2"/>
    <p:sldId id="256" r:id="rId3"/>
    <p:sldId id="258" r:id="rId4"/>
    <p:sldId id="259" r:id="rId5"/>
    <p:sldId id="260" r:id="rId6"/>
    <p:sldId id="261" r:id="rId7"/>
    <p:sldId id="262" r:id="rId8"/>
    <p:sldId id="263" r:id="rId9"/>
    <p:sldId id="264" r:id="rId10"/>
    <p:sldId id="265" r:id="rId11"/>
    <p:sldId id="266" r:id="rId12"/>
    <p:sldId id="268"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94660"/>
  </p:normalViewPr>
  <p:slideViewPr>
    <p:cSldViewPr snapToGrid="0" snapToObjects="1">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138BD8-B214-8141-BD5B-B7D4434A855D}" type="datetimeFigureOut">
              <a:rPr lang="es-ES" smtClean="0"/>
              <a:t>21/05/2014</a:t>
            </a:fld>
            <a:endParaRPr lang="es-ES"/>
          </a:p>
        </p:txBody>
      </p:sp>
      <p:sp>
        <p:nvSpPr>
          <p:cNvPr id="4" name="Marcador de imagen d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6" name="Marcador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AD065D-854E-9640-A470-FF5B674FD84E}" type="slidenum">
              <a:rPr lang="es-ES" smtClean="0"/>
              <a:t>‹Nº›</a:t>
            </a:fld>
            <a:endParaRPr lang="es-ES"/>
          </a:p>
        </p:txBody>
      </p:sp>
    </p:spTree>
    <p:extLst>
      <p:ext uri="{BB962C8B-B14F-4D97-AF65-F5344CB8AC3E}">
        <p14:creationId xmlns:p14="http://schemas.microsoft.com/office/powerpoint/2010/main" val="185133103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79AD065D-854E-9640-A470-FF5B674FD84E}" type="slidenum">
              <a:rPr lang="es-ES" smtClean="0"/>
              <a:t>6</a:t>
            </a:fld>
            <a:endParaRPr lang="es-ES"/>
          </a:p>
        </p:txBody>
      </p:sp>
    </p:spTree>
    <p:extLst>
      <p:ext uri="{BB962C8B-B14F-4D97-AF65-F5344CB8AC3E}">
        <p14:creationId xmlns:p14="http://schemas.microsoft.com/office/powerpoint/2010/main" val="351412524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jpe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grpSp>
        <p:nvGrpSpPr>
          <p:cNvPr id="6" name="Group 15"/>
          <p:cNvGrpSpPr/>
          <p:nvPr/>
        </p:nvGrpSpPr>
        <p:grpSpPr>
          <a:xfrm>
            <a:off x="0" y="0"/>
            <a:ext cx="1581220" cy="6858000"/>
            <a:chOff x="134471" y="0"/>
            <a:chExt cx="1581220" cy="6858000"/>
          </a:xfrm>
        </p:grpSpPr>
        <p:pic>
          <p:nvPicPr>
            <p:cNvPr id="7" name="Picture 6" descr="Overlay-Blank.jpg"/>
            <p:cNvPicPr>
              <a:picLocks noChangeAspect="1"/>
            </p:cNvPicPr>
            <p:nvPr userDrawn="1"/>
          </p:nvPicPr>
          <p:blipFill>
            <a:blip r:embed="rId2"/>
            <a:srcRect l="1471" r="83676"/>
            <a:stretch>
              <a:fillRect/>
            </a:stretch>
          </p:blipFill>
          <p:spPr>
            <a:xfrm>
              <a:off x="134471" y="0"/>
              <a:ext cx="1358153" cy="6858000"/>
            </a:xfrm>
            <a:prstGeom prst="rect">
              <a:avLst/>
            </a:prstGeom>
          </p:spPr>
        </p:pic>
        <p:pic>
          <p:nvPicPr>
            <p:cNvPr id="9" name="Picture 8" descr="Overlay-VerticalBridge.jpg"/>
            <p:cNvPicPr>
              <a:picLocks noChangeAspect="1"/>
            </p:cNvPicPr>
            <p:nvPr userDrawn="1"/>
          </p:nvPicPr>
          <p:blipFill>
            <a:blip r:embed="rId3"/>
            <a:stretch>
              <a:fillRect/>
            </a:stretch>
          </p:blipFill>
          <p:spPr>
            <a:xfrm>
              <a:off x="1447800" y="0"/>
              <a:ext cx="267891" cy="6858000"/>
            </a:xfrm>
            <a:prstGeom prst="rect">
              <a:avLst/>
            </a:prstGeom>
          </p:spPr>
        </p:pic>
      </p:grpSp>
      <p:grpSp>
        <p:nvGrpSpPr>
          <p:cNvPr id="11" name="Group 16"/>
          <p:cNvGrpSpPr/>
          <p:nvPr/>
        </p:nvGrpSpPr>
        <p:grpSpPr>
          <a:xfrm>
            <a:off x="7546266" y="0"/>
            <a:ext cx="1597734" cy="6858000"/>
            <a:chOff x="7413812" y="0"/>
            <a:chExt cx="1597734" cy="6858000"/>
          </a:xfrm>
        </p:grpSpPr>
        <p:pic>
          <p:nvPicPr>
            <p:cNvPr id="8" name="Picture 7" descr="Overlay-Blank.jpg"/>
            <p:cNvPicPr>
              <a:picLocks noChangeAspect="1"/>
            </p:cNvPicPr>
            <p:nvPr userDrawn="1"/>
          </p:nvPicPr>
          <p:blipFill>
            <a:blip r:embed="rId2"/>
            <a:srcRect r="85125"/>
            <a:stretch>
              <a:fillRect/>
            </a:stretch>
          </p:blipFill>
          <p:spPr>
            <a:xfrm>
              <a:off x="7651376" y="0"/>
              <a:ext cx="1360170" cy="6858000"/>
            </a:xfrm>
            <a:prstGeom prst="rect">
              <a:avLst/>
            </a:prstGeom>
          </p:spPr>
        </p:pic>
        <p:pic>
          <p:nvPicPr>
            <p:cNvPr id="10" name="Picture 9" descr="Overlay-VerticalBridge.jpg"/>
            <p:cNvPicPr>
              <a:picLocks noChangeAspect="1"/>
            </p:cNvPicPr>
            <p:nvPr userDrawn="1"/>
          </p:nvPicPr>
          <p:blipFill>
            <a:blip r:embed="rId3"/>
            <a:stretch>
              <a:fillRect/>
            </a:stretch>
          </p:blipFill>
          <p:spPr>
            <a:xfrm flipH="1">
              <a:off x="7413812" y="0"/>
              <a:ext cx="267891" cy="6858000"/>
            </a:xfrm>
            <a:prstGeom prst="rect">
              <a:avLst/>
            </a:prstGeom>
          </p:spPr>
        </p:pic>
      </p:grpSp>
      <p:sp>
        <p:nvSpPr>
          <p:cNvPr id="2" name="Title 1"/>
          <p:cNvSpPr>
            <a:spLocks noGrp="1"/>
          </p:cNvSpPr>
          <p:nvPr>
            <p:ph type="ctrTitle"/>
          </p:nvPr>
        </p:nvSpPr>
        <p:spPr>
          <a:xfrm>
            <a:off x="1854200" y="3693645"/>
            <a:ext cx="5446713" cy="1470025"/>
          </a:xfrm>
        </p:spPr>
        <p:txBody>
          <a:bodyPr anchor="b" anchorCtr="0"/>
          <a:lstStyle>
            <a:lvl1pPr>
              <a:lnSpc>
                <a:spcPts val="6800"/>
              </a:lnSpc>
              <a:defRPr sz="6500">
                <a:latin typeface="+mj-lt"/>
              </a:defRPr>
            </a:lvl1pPr>
          </a:lstStyle>
          <a:p>
            <a:r>
              <a:rPr lang="es-ES_tradnl" smtClean="0"/>
              <a:t>Clic para editar título</a:t>
            </a:r>
            <a:endParaRPr dirty="0"/>
          </a:p>
        </p:txBody>
      </p:sp>
      <p:sp>
        <p:nvSpPr>
          <p:cNvPr id="3" name="Subtitle 2"/>
          <p:cNvSpPr>
            <a:spLocks noGrp="1"/>
          </p:cNvSpPr>
          <p:nvPr>
            <p:ph type="subTitle" idx="1"/>
          </p:nvPr>
        </p:nvSpPr>
        <p:spPr>
          <a:xfrm>
            <a:off x="1854200" y="5204011"/>
            <a:ext cx="5446713" cy="851647"/>
          </a:xfrm>
        </p:spPr>
        <p:txBody>
          <a:bodyPr>
            <a:normAutofit/>
          </a:bodyPr>
          <a:lstStyle>
            <a:lvl1pPr marL="0" indent="0" algn="ctr">
              <a:spcBef>
                <a:spcPts val="300"/>
              </a:spcBef>
              <a:buNone/>
              <a:defRPr sz="1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dirty="0"/>
          </a:p>
        </p:txBody>
      </p:sp>
      <p:sp>
        <p:nvSpPr>
          <p:cNvPr id="4" name="Date Placeholder 3"/>
          <p:cNvSpPr>
            <a:spLocks noGrp="1"/>
          </p:cNvSpPr>
          <p:nvPr>
            <p:ph type="dt" sz="half" idx="10"/>
          </p:nvPr>
        </p:nvSpPr>
        <p:spPr>
          <a:xfrm>
            <a:off x="5257800" y="6356350"/>
            <a:ext cx="2133600" cy="365125"/>
          </a:xfrm>
        </p:spPr>
        <p:txBody>
          <a:bodyPr/>
          <a:lstStyle>
            <a:lvl1pPr>
              <a:defRPr>
                <a:solidFill>
                  <a:schemeClr val="tx2"/>
                </a:solidFill>
              </a:defRPr>
            </a:lvl1pPr>
          </a:lstStyle>
          <a:p>
            <a:fld id="{06040A78-2A4B-4566-8626-79DE0D4C1085}" type="datetimeFigureOut">
              <a:rPr lang="en-US" smtClean="0"/>
              <a:t>5/21/2014</a:t>
            </a:fld>
            <a:endParaRPr lang="en-US"/>
          </a:p>
        </p:txBody>
      </p:sp>
      <p:sp>
        <p:nvSpPr>
          <p:cNvPr id="5" name="Footer Placeholder 4"/>
          <p:cNvSpPr>
            <a:spLocks noGrp="1"/>
          </p:cNvSpPr>
          <p:nvPr>
            <p:ph type="ftr" sz="quarter" idx="11"/>
          </p:nvPr>
        </p:nvSpPr>
        <p:spPr>
          <a:xfrm>
            <a:off x="1752600" y="6356350"/>
            <a:ext cx="2895600" cy="365125"/>
          </a:xfrm>
        </p:spPr>
        <p:txBody>
          <a:bodyPr/>
          <a:lstStyle>
            <a:lvl1pPr>
              <a:defRPr>
                <a:solidFill>
                  <a:schemeClr val="tx2"/>
                </a:solidFill>
              </a:defRPr>
            </a:lvl1pPr>
          </a:lstStyle>
          <a:p>
            <a:endParaRPr lang="en-US"/>
          </a:p>
        </p:txBody>
      </p:sp>
      <p:pic>
        <p:nvPicPr>
          <p:cNvPr id="15" name="Picture 14" descr="HR-Color.png"/>
          <p:cNvPicPr>
            <a:picLocks noChangeAspect="1"/>
          </p:cNvPicPr>
          <p:nvPr/>
        </p:nvPicPr>
        <p:blipFill>
          <a:blip r:embed="rId4"/>
          <a:stretch>
            <a:fillRect/>
          </a:stretch>
        </p:blipFill>
        <p:spPr>
          <a:xfrm>
            <a:off x="1554480" y="4841209"/>
            <a:ext cx="6035040" cy="340391"/>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8" name="Picture 7" descr="Overlay-Blank.jp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381000" y="609600"/>
            <a:ext cx="3612822" cy="1536192"/>
          </a:xfrm>
        </p:spPr>
        <p:txBody>
          <a:bodyPr vert="horz" lIns="91440" tIns="45720" rIns="91440" bIns="45720" rtlCol="0" anchor="b">
            <a:noAutofit/>
          </a:bodyPr>
          <a:lstStyle>
            <a:lvl1pPr algn="ctr" defTabSz="914400" rtl="0" eaLnBrk="1" latinLnBrk="0" hangingPunct="1">
              <a:lnSpc>
                <a:spcPct val="100000"/>
              </a:lnSpc>
              <a:spcBef>
                <a:spcPct val="0"/>
              </a:spcBef>
              <a:buNone/>
              <a:defRPr sz="3600" b="0" kern="1200">
                <a:solidFill>
                  <a:schemeClr val="tx2"/>
                </a:solidFill>
                <a:latin typeface="+mn-lt"/>
                <a:ea typeface="+mj-ea"/>
                <a:cs typeface="+mj-cs"/>
              </a:defRPr>
            </a:lvl1pPr>
          </a:lstStyle>
          <a:p>
            <a:r>
              <a:rPr lang="es-ES_tradnl" smtClean="0"/>
              <a:t>Clic para editar título</a:t>
            </a:r>
            <a:endParaRPr/>
          </a:p>
        </p:txBody>
      </p:sp>
      <p:sp>
        <p:nvSpPr>
          <p:cNvPr id="3" name="Picture Placeholder 2"/>
          <p:cNvSpPr>
            <a:spLocks noGrp="1"/>
          </p:cNvSpPr>
          <p:nvPr>
            <p:ph type="pic" idx="1"/>
          </p:nvPr>
        </p:nvSpPr>
        <p:spPr>
          <a:xfrm>
            <a:off x="4873625" y="381000"/>
            <a:ext cx="3813175" cy="5697538"/>
          </a:xfrm>
          <a:solidFill>
            <a:schemeClr val="bg1">
              <a:lumMod val="85000"/>
            </a:schemeClr>
          </a:solidFill>
          <a:ln w="101600">
            <a:solidFill>
              <a:schemeClr val="accent1">
                <a:lumMod val="40000"/>
                <a:lumOff val="60000"/>
                <a:alpha val="40000"/>
              </a:schemeClr>
            </a:solidFill>
            <a:miter lim="800000"/>
          </a:ln>
          <a:effectLst>
            <a:innerShdw blurRad="457200">
              <a:schemeClr val="accent1">
                <a:alpha val="80000"/>
              </a:schemeClr>
            </a:innerShdw>
            <a:softEdge rad="3175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smtClean="0"/>
              <a:t>Arrastre la imagen al marcador de posición o haga clic en el icono para agregar</a:t>
            </a:r>
            <a:endParaRPr/>
          </a:p>
        </p:txBody>
      </p:sp>
      <p:sp>
        <p:nvSpPr>
          <p:cNvPr id="4" name="Text Placeholder 3"/>
          <p:cNvSpPr>
            <a:spLocks noGrp="1"/>
          </p:cNvSpPr>
          <p:nvPr>
            <p:ph type="body" sz="half" idx="2"/>
          </p:nvPr>
        </p:nvSpPr>
        <p:spPr>
          <a:xfrm>
            <a:off x="379984" y="2209799"/>
            <a:ext cx="3613792" cy="3222625"/>
          </a:xfrm>
        </p:spPr>
        <p:txBody>
          <a:bodyPr vert="horz" lIns="91440" tIns="45720" rIns="91440" bIns="45720" rtlCol="0">
            <a:normAutofit/>
          </a:bodyPr>
          <a:lstStyle>
            <a:lvl1pPr marL="0" indent="0" algn="ctr">
              <a:spcBef>
                <a:spcPts val="600"/>
              </a:spcBef>
              <a:buNone/>
              <a:defRPr sz="1800" b="0" kern="1200">
                <a:solidFill>
                  <a:schemeClr val="tx2"/>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2400"/>
              </a:spcBef>
              <a:buClr>
                <a:schemeClr val="accent1">
                  <a:lumMod val="60000"/>
                  <a:lumOff val="40000"/>
                </a:schemeClr>
              </a:buClr>
              <a:buFont typeface="Candara" pitchFamily="34" charset="0"/>
              <a:buNone/>
            </a:pPr>
            <a:r>
              <a:rPr lang="es-ES_tradnl" smtClean="0"/>
              <a:t>Haga clic para modificar el estilo de texto del patrón</a:t>
            </a:r>
          </a:p>
        </p:txBody>
      </p:sp>
      <p:sp>
        <p:nvSpPr>
          <p:cNvPr id="5" name="Date Placeholder 4"/>
          <p:cNvSpPr>
            <a:spLocks noGrp="1"/>
          </p:cNvSpPr>
          <p:nvPr>
            <p:ph type="dt" sz="half" idx="10"/>
          </p:nvPr>
        </p:nvSpPr>
        <p:spPr/>
        <p:txBody>
          <a:bodyPr/>
          <a:lstStyle/>
          <a:p>
            <a:fld id="{06040A78-2A4B-4566-8626-79DE0D4C1085}" type="datetimeFigureOut">
              <a:rPr lang="en-US" smtClean="0"/>
              <a:t>5/21/2014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C526B6-F861-4D54-BBE9-4BB519D3F342}" type="slidenum">
              <a:rPr lang="en-US" smtClean="0"/>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agen con título, alternativo">
    <p:spTree>
      <p:nvGrpSpPr>
        <p:cNvPr id="1" name=""/>
        <p:cNvGrpSpPr/>
        <p:nvPr/>
      </p:nvGrpSpPr>
      <p:grpSpPr>
        <a:xfrm>
          <a:off x="0" y="0"/>
          <a:ext cx="0" cy="0"/>
          <a:chOff x="0" y="0"/>
          <a:chExt cx="0" cy="0"/>
        </a:xfrm>
      </p:grpSpPr>
      <p:grpSp>
        <p:nvGrpSpPr>
          <p:cNvPr id="8" name="Group 8"/>
          <p:cNvGrpSpPr/>
          <p:nvPr/>
        </p:nvGrpSpPr>
        <p:grpSpPr>
          <a:xfrm>
            <a:off x="4267200" y="0"/>
            <a:ext cx="4876800" cy="6858000"/>
            <a:chOff x="4267200" y="0"/>
            <a:chExt cx="4876800" cy="6858000"/>
          </a:xfrm>
        </p:grpSpPr>
        <p:pic>
          <p:nvPicPr>
            <p:cNvPr id="10" name="Picture 9" descr="Overlay-Blank.jpg"/>
            <p:cNvPicPr>
              <a:picLocks noChangeAspect="1"/>
            </p:cNvPicPr>
            <p:nvPr userDrawn="1"/>
          </p:nvPicPr>
          <p:blipFill>
            <a:blip r:embed="rId2"/>
            <a:srcRect l="4302" r="46875"/>
            <a:stretch>
              <a:fillRect/>
            </a:stretch>
          </p:blipFill>
          <p:spPr>
            <a:xfrm>
              <a:off x="4495800" y="0"/>
              <a:ext cx="4648200" cy="6858000"/>
            </a:xfrm>
            <a:prstGeom prst="rect">
              <a:avLst/>
            </a:prstGeom>
          </p:spPr>
        </p:pic>
        <p:pic>
          <p:nvPicPr>
            <p:cNvPr id="11" name="Picture 10" descr="Overlay-VerticalBridge.jpg"/>
            <p:cNvPicPr>
              <a:picLocks noChangeAspect="1"/>
            </p:cNvPicPr>
            <p:nvPr userDrawn="1"/>
          </p:nvPicPr>
          <p:blipFill>
            <a:blip r:embed="rId3"/>
            <a:stretch>
              <a:fillRect/>
            </a:stretch>
          </p:blipFill>
          <p:spPr>
            <a:xfrm flipH="1">
              <a:off x="4267200" y="0"/>
              <a:ext cx="267891" cy="6858000"/>
            </a:xfrm>
            <a:prstGeom prst="rect">
              <a:avLst/>
            </a:prstGeom>
          </p:spPr>
        </p:pic>
      </p:grpSp>
      <p:sp>
        <p:nvSpPr>
          <p:cNvPr id="2" name="Title 1"/>
          <p:cNvSpPr>
            <a:spLocks noGrp="1"/>
          </p:cNvSpPr>
          <p:nvPr>
            <p:ph type="title"/>
          </p:nvPr>
        </p:nvSpPr>
        <p:spPr>
          <a:xfrm>
            <a:off x="381000" y="609600"/>
            <a:ext cx="3612822" cy="1536192"/>
          </a:xfrm>
        </p:spPr>
        <p:txBody>
          <a:bodyPr vert="horz" lIns="91440" tIns="45720" rIns="91440" bIns="45720" rtlCol="0" anchor="b">
            <a:noAutofit/>
          </a:bodyPr>
          <a:lstStyle>
            <a:lvl1pPr algn="ctr" defTabSz="914400" rtl="0" eaLnBrk="1" latinLnBrk="0" hangingPunct="1">
              <a:lnSpc>
                <a:spcPct val="100000"/>
              </a:lnSpc>
              <a:spcBef>
                <a:spcPct val="0"/>
              </a:spcBef>
              <a:buNone/>
              <a:defRPr sz="3600" b="0" kern="1200">
                <a:solidFill>
                  <a:schemeClr val="tx2"/>
                </a:solidFill>
                <a:latin typeface="+mn-lt"/>
                <a:ea typeface="+mj-ea"/>
                <a:cs typeface="+mj-cs"/>
              </a:defRPr>
            </a:lvl1pPr>
          </a:lstStyle>
          <a:p>
            <a:r>
              <a:rPr lang="es-ES_tradnl" smtClean="0"/>
              <a:t>Clic para editar título</a:t>
            </a:r>
            <a:endParaRPr/>
          </a:p>
        </p:txBody>
      </p:sp>
      <p:sp>
        <p:nvSpPr>
          <p:cNvPr id="3" name="Picture Placeholder 2"/>
          <p:cNvSpPr>
            <a:spLocks noGrp="1"/>
          </p:cNvSpPr>
          <p:nvPr>
            <p:ph type="pic" idx="1"/>
          </p:nvPr>
        </p:nvSpPr>
        <p:spPr>
          <a:xfrm>
            <a:off x="4873625" y="381000"/>
            <a:ext cx="3813175" cy="5697538"/>
          </a:xfrm>
          <a:solidFill>
            <a:schemeClr val="bg1">
              <a:lumMod val="85000"/>
            </a:schemeClr>
          </a:solidFill>
          <a:ln w="101600">
            <a:noFill/>
            <a:miter lim="800000"/>
          </a:ln>
          <a:effectLst>
            <a:innerShdw blurRad="457200">
              <a:schemeClr val="tx1">
                <a:lumMod val="50000"/>
                <a:lumOff val="50000"/>
                <a:alpha val="80000"/>
              </a:schemeClr>
            </a:innerShdw>
            <a:softEdge rad="1270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smtClean="0"/>
              <a:t>Arrastre la imagen al marcador de posición o haga clic en el icono para agregar</a:t>
            </a:r>
            <a:endParaRPr/>
          </a:p>
        </p:txBody>
      </p:sp>
      <p:sp>
        <p:nvSpPr>
          <p:cNvPr id="4" name="Text Placeholder 3"/>
          <p:cNvSpPr>
            <a:spLocks noGrp="1"/>
          </p:cNvSpPr>
          <p:nvPr>
            <p:ph type="body" sz="half" idx="2"/>
          </p:nvPr>
        </p:nvSpPr>
        <p:spPr>
          <a:xfrm>
            <a:off x="379984" y="2209799"/>
            <a:ext cx="3613792" cy="3222625"/>
          </a:xfrm>
        </p:spPr>
        <p:txBody>
          <a:bodyPr vert="horz" lIns="91440" tIns="45720" rIns="91440" bIns="45720" rtlCol="0">
            <a:normAutofit/>
          </a:bodyPr>
          <a:lstStyle>
            <a:lvl1pPr marL="0" indent="0" algn="ctr">
              <a:spcBef>
                <a:spcPts val="600"/>
              </a:spcBef>
              <a:buNone/>
              <a:defRPr sz="1800" b="0" kern="1200">
                <a:solidFill>
                  <a:schemeClr val="tx2"/>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2400"/>
              </a:spcBef>
              <a:buClr>
                <a:schemeClr val="accent1">
                  <a:lumMod val="60000"/>
                  <a:lumOff val="40000"/>
                </a:schemeClr>
              </a:buClr>
              <a:buFont typeface="Candara" pitchFamily="34" charset="0"/>
              <a:buNone/>
            </a:pPr>
            <a:r>
              <a:rPr lang="es-ES_tradnl" smtClean="0"/>
              <a:t>Haga clic para modificar el estilo de texto del patrón</a:t>
            </a:r>
          </a:p>
        </p:txBody>
      </p:sp>
      <p:sp>
        <p:nvSpPr>
          <p:cNvPr id="5" name="Date Placeholder 4"/>
          <p:cNvSpPr>
            <a:spLocks noGrp="1"/>
          </p:cNvSpPr>
          <p:nvPr>
            <p:ph type="dt" sz="half" idx="10"/>
          </p:nvPr>
        </p:nvSpPr>
        <p:spPr/>
        <p:txBody>
          <a:bodyPr/>
          <a:lstStyle/>
          <a:p>
            <a:fld id="{06040A78-2A4B-4566-8626-79DE0D4C1085}" type="datetimeFigureOut">
              <a:rPr lang="en-US" smtClean="0"/>
              <a:t>5/21/2014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C526B6-F861-4D54-BBE9-4BB519D3F342}" type="slidenum">
              <a:rPr lang="en-US" smtClean="0"/>
              <a:t>‹Nº›</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grpSp>
        <p:nvGrpSpPr>
          <p:cNvPr id="7" name="Group 6"/>
          <p:cNvGrpSpPr/>
          <p:nvPr/>
        </p:nvGrpSpPr>
        <p:grpSpPr>
          <a:xfrm>
            <a:off x="0" y="1372650"/>
            <a:ext cx="9144000" cy="5485350"/>
            <a:chOff x="0" y="1372650"/>
            <a:chExt cx="9144000" cy="5485350"/>
          </a:xfrm>
        </p:grpSpPr>
        <p:pic>
          <p:nvPicPr>
            <p:cNvPr id="8" name="Picture 7" descr="Overlay-Blank.jpg"/>
            <p:cNvPicPr>
              <a:picLocks noChangeAspect="1"/>
            </p:cNvPicPr>
            <p:nvPr userDrawn="1"/>
          </p:nvPicPr>
          <p:blipFill>
            <a:blip r:embed="rId2"/>
            <a:srcRect t="23333"/>
            <a:stretch>
              <a:fillRect/>
            </a:stretch>
          </p:blipFill>
          <p:spPr>
            <a:xfrm>
              <a:off x="0" y="1600200"/>
              <a:ext cx="9144000" cy="5257800"/>
            </a:xfrm>
            <a:prstGeom prst="rect">
              <a:avLst/>
            </a:prstGeom>
          </p:spPr>
        </p:pic>
        <p:pic>
          <p:nvPicPr>
            <p:cNvPr id="9" name="Picture 8" descr="Overlay-HorizontalBridge.jpg"/>
            <p:cNvPicPr>
              <a:picLocks noChangeAspect="1"/>
            </p:cNvPicPr>
            <p:nvPr userDrawn="1"/>
          </p:nvPicPr>
          <p:blipFill>
            <a:blip r:embed="rId3"/>
            <a:stretch>
              <a:fillRect/>
            </a:stretch>
          </p:blipFill>
          <p:spPr>
            <a:xfrm>
              <a:off x="0" y="1372650"/>
              <a:ext cx="9144000" cy="267891"/>
            </a:xfrm>
            <a:prstGeom prst="rect">
              <a:avLst/>
            </a:prstGeom>
          </p:spPr>
        </p:pic>
      </p:grpSp>
      <p:sp>
        <p:nvSpPr>
          <p:cNvPr id="2" name="Title 1"/>
          <p:cNvSpPr>
            <a:spLocks noGrp="1"/>
          </p:cNvSpPr>
          <p:nvPr>
            <p:ph type="title"/>
          </p:nvPr>
        </p:nvSpPr>
        <p:spPr/>
        <p:txBody>
          <a:bodyPr/>
          <a:lstStyle/>
          <a:p>
            <a:r>
              <a:rPr lang="es-ES_tradnl" smtClean="0"/>
              <a:t>Clic para editar título</a:t>
            </a:r>
            <a:endParaRPr/>
          </a:p>
        </p:txBody>
      </p:sp>
      <p:sp>
        <p:nvSpPr>
          <p:cNvPr id="3" name="Vertical Text Placeholder 2"/>
          <p:cNvSpPr>
            <a:spLocks noGrp="1"/>
          </p:cNvSpPr>
          <p:nvPr>
            <p:ph type="body" orient="vert" idx="1"/>
          </p:nvPr>
        </p:nvSpPr>
        <p:spPr/>
        <p:txBody>
          <a:bodyPr vert="eaVert"/>
          <a:lstStyle>
            <a:lvl5pPr>
              <a:defRPr/>
            </a:lvl5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dirty="0"/>
          </a:p>
        </p:txBody>
      </p:sp>
      <p:sp>
        <p:nvSpPr>
          <p:cNvPr id="4" name="Date Placeholder 3"/>
          <p:cNvSpPr>
            <a:spLocks noGrp="1"/>
          </p:cNvSpPr>
          <p:nvPr>
            <p:ph type="dt" sz="half" idx="10"/>
          </p:nvPr>
        </p:nvSpPr>
        <p:spPr/>
        <p:txBody>
          <a:bodyPr/>
          <a:lstStyle/>
          <a:p>
            <a:fld id="{06040A78-2A4B-4566-8626-79DE0D4C1085}" type="datetimeFigureOut">
              <a:rPr lang="en-US" smtClean="0"/>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C526B6-F861-4D54-BBE9-4BB519D3F342}" type="slidenum">
              <a:rPr lang="en-US" smtClean="0"/>
              <a:t>‹Nº›</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grpSp>
        <p:nvGrpSpPr>
          <p:cNvPr id="7" name="Group 10"/>
          <p:cNvGrpSpPr/>
          <p:nvPr/>
        </p:nvGrpSpPr>
        <p:grpSpPr>
          <a:xfrm>
            <a:off x="0" y="0"/>
            <a:ext cx="7696200" cy="6858000"/>
            <a:chOff x="0" y="0"/>
            <a:chExt cx="7696200" cy="6858000"/>
          </a:xfrm>
        </p:grpSpPr>
        <p:pic>
          <p:nvPicPr>
            <p:cNvPr id="8" name="Picture 7" descr="Overlay-Blank.jpg"/>
            <p:cNvPicPr>
              <a:picLocks noChangeAspect="1"/>
            </p:cNvPicPr>
            <p:nvPr userDrawn="1"/>
          </p:nvPicPr>
          <p:blipFill>
            <a:blip r:embed="rId2"/>
            <a:srcRect l="1471" r="16862"/>
            <a:stretch>
              <a:fillRect/>
            </a:stretch>
          </p:blipFill>
          <p:spPr>
            <a:xfrm>
              <a:off x="0" y="0"/>
              <a:ext cx="7467600" cy="6858000"/>
            </a:xfrm>
            <a:prstGeom prst="rect">
              <a:avLst/>
            </a:prstGeom>
          </p:spPr>
        </p:pic>
        <p:pic>
          <p:nvPicPr>
            <p:cNvPr id="9" name="Picture 8" descr="Overlay-VerticalBridge.jpg"/>
            <p:cNvPicPr>
              <a:picLocks noChangeAspect="1"/>
            </p:cNvPicPr>
            <p:nvPr userDrawn="1"/>
          </p:nvPicPr>
          <p:blipFill>
            <a:blip r:embed="rId3"/>
            <a:stretch>
              <a:fillRect/>
            </a:stretch>
          </p:blipFill>
          <p:spPr>
            <a:xfrm>
              <a:off x="7428309" y="0"/>
              <a:ext cx="267891" cy="6858000"/>
            </a:xfrm>
            <a:prstGeom prst="rect">
              <a:avLst/>
            </a:prstGeom>
          </p:spPr>
        </p:pic>
      </p:grpSp>
      <p:sp>
        <p:nvSpPr>
          <p:cNvPr id="2" name="Vertical Title 1"/>
          <p:cNvSpPr>
            <a:spLocks noGrp="1"/>
          </p:cNvSpPr>
          <p:nvPr>
            <p:ph type="title" orient="vert"/>
          </p:nvPr>
        </p:nvSpPr>
        <p:spPr>
          <a:xfrm>
            <a:off x="7620000" y="381001"/>
            <a:ext cx="1447800" cy="5697538"/>
          </a:xfrm>
        </p:spPr>
        <p:txBody>
          <a:bodyPr vert="eaVert"/>
          <a:lstStyle/>
          <a:p>
            <a:r>
              <a:rPr lang="es-ES_tradnl" smtClean="0"/>
              <a:t>Clic para editar título</a:t>
            </a:r>
            <a:endParaRPr/>
          </a:p>
        </p:txBody>
      </p:sp>
      <p:sp>
        <p:nvSpPr>
          <p:cNvPr id="3" name="Vertical Text Placeholder 2"/>
          <p:cNvSpPr>
            <a:spLocks noGrp="1"/>
          </p:cNvSpPr>
          <p:nvPr>
            <p:ph type="body" orient="vert" idx="1"/>
          </p:nvPr>
        </p:nvSpPr>
        <p:spPr>
          <a:xfrm>
            <a:off x="381000" y="381001"/>
            <a:ext cx="6705600" cy="5697537"/>
          </a:xfrm>
        </p:spPr>
        <p:txBody>
          <a:bodyPr vert="eaVert"/>
          <a:lstStyle>
            <a:lvl5pPr>
              <a:defRPr/>
            </a:lvl5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dirty="0"/>
          </a:p>
        </p:txBody>
      </p:sp>
      <p:sp>
        <p:nvSpPr>
          <p:cNvPr id="4" name="Date Placeholder 3"/>
          <p:cNvSpPr>
            <a:spLocks noGrp="1"/>
          </p:cNvSpPr>
          <p:nvPr>
            <p:ph type="dt" sz="half" idx="10"/>
          </p:nvPr>
        </p:nvSpPr>
        <p:spPr/>
        <p:txBody>
          <a:bodyPr/>
          <a:lstStyle/>
          <a:p>
            <a:fld id="{06040A78-2A4B-4566-8626-79DE0D4C1085}" type="datetimeFigureOut">
              <a:rPr lang="en-US" smtClean="0"/>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C526B6-F861-4D54-BBE9-4BB519D3F342}" type="slidenum">
              <a:rPr lang="en-US" smtClean="0"/>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grpSp>
        <p:nvGrpSpPr>
          <p:cNvPr id="7" name="Group 6"/>
          <p:cNvGrpSpPr/>
          <p:nvPr/>
        </p:nvGrpSpPr>
        <p:grpSpPr>
          <a:xfrm>
            <a:off x="0" y="1372650"/>
            <a:ext cx="9144000" cy="5485350"/>
            <a:chOff x="0" y="1372650"/>
            <a:chExt cx="9144000" cy="5485350"/>
          </a:xfrm>
        </p:grpSpPr>
        <p:pic>
          <p:nvPicPr>
            <p:cNvPr id="8" name="Picture 7" descr="Overlay-Blank.jpg"/>
            <p:cNvPicPr>
              <a:picLocks noChangeAspect="1"/>
            </p:cNvPicPr>
            <p:nvPr userDrawn="1"/>
          </p:nvPicPr>
          <p:blipFill>
            <a:blip r:embed="rId2"/>
            <a:srcRect t="23333"/>
            <a:stretch>
              <a:fillRect/>
            </a:stretch>
          </p:blipFill>
          <p:spPr>
            <a:xfrm>
              <a:off x="0" y="1600200"/>
              <a:ext cx="9144000" cy="5257800"/>
            </a:xfrm>
            <a:prstGeom prst="rect">
              <a:avLst/>
            </a:prstGeom>
          </p:spPr>
        </p:pic>
        <p:pic>
          <p:nvPicPr>
            <p:cNvPr id="9" name="Picture 8" descr="Overlay-HorizontalBridge.jpg"/>
            <p:cNvPicPr>
              <a:picLocks noChangeAspect="1"/>
            </p:cNvPicPr>
            <p:nvPr userDrawn="1"/>
          </p:nvPicPr>
          <p:blipFill>
            <a:blip r:embed="rId3"/>
            <a:stretch>
              <a:fillRect/>
            </a:stretch>
          </p:blipFill>
          <p:spPr>
            <a:xfrm>
              <a:off x="0" y="1372650"/>
              <a:ext cx="9144000" cy="267891"/>
            </a:xfrm>
            <a:prstGeom prst="rect">
              <a:avLst/>
            </a:prstGeom>
          </p:spPr>
        </p:pic>
      </p:grpSp>
      <p:sp>
        <p:nvSpPr>
          <p:cNvPr id="2" name="Title 1"/>
          <p:cNvSpPr>
            <a:spLocks noGrp="1"/>
          </p:cNvSpPr>
          <p:nvPr>
            <p:ph type="title"/>
          </p:nvPr>
        </p:nvSpPr>
        <p:spPr/>
        <p:txBody>
          <a:bodyPr/>
          <a:lstStyle/>
          <a:p>
            <a:r>
              <a:rPr lang="es-ES_tradnl" smtClean="0"/>
              <a:t>Clic para editar título</a:t>
            </a:r>
            <a:endParaRPr/>
          </a:p>
        </p:txBody>
      </p:sp>
      <p:sp>
        <p:nvSpPr>
          <p:cNvPr id="3" name="Content Placeholder 2"/>
          <p:cNvSpPr>
            <a:spLocks noGrp="1"/>
          </p:cNvSpPr>
          <p:nvPr>
            <p:ph idx="1"/>
          </p:nvPr>
        </p:nvSpPr>
        <p:spPr/>
        <p:txBody>
          <a:bodyPr/>
          <a:lstStyle>
            <a:lvl5pPr>
              <a:defRPr/>
            </a:lvl5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dirty="0"/>
          </a:p>
        </p:txBody>
      </p:sp>
      <p:sp>
        <p:nvSpPr>
          <p:cNvPr id="4" name="Date Placeholder 3"/>
          <p:cNvSpPr>
            <a:spLocks noGrp="1"/>
          </p:cNvSpPr>
          <p:nvPr>
            <p:ph type="dt" sz="half" idx="10"/>
          </p:nvPr>
        </p:nvSpPr>
        <p:spPr/>
        <p:txBody>
          <a:bodyPr/>
          <a:lstStyle/>
          <a:p>
            <a:fld id="{06040A78-2A4B-4566-8626-79DE0D4C1085}" type="datetimeFigureOut">
              <a:rPr lang="en-US" smtClean="0"/>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C526B6-F861-4D54-BBE9-4BB519D3F342}" type="slidenum">
              <a:rPr lang="en-US" smtClean="0"/>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positiva de título con imagen">
    <p:spTree>
      <p:nvGrpSpPr>
        <p:cNvPr id="1" name=""/>
        <p:cNvGrpSpPr/>
        <p:nvPr/>
      </p:nvGrpSpPr>
      <p:grpSpPr>
        <a:xfrm>
          <a:off x="0" y="0"/>
          <a:ext cx="0" cy="0"/>
          <a:chOff x="0" y="0"/>
          <a:chExt cx="0" cy="0"/>
        </a:xfrm>
      </p:grpSpPr>
      <p:grpSp>
        <p:nvGrpSpPr>
          <p:cNvPr id="6" name="Group 15"/>
          <p:cNvGrpSpPr/>
          <p:nvPr/>
        </p:nvGrpSpPr>
        <p:grpSpPr>
          <a:xfrm>
            <a:off x="0" y="0"/>
            <a:ext cx="1581220" cy="6858000"/>
            <a:chOff x="134471" y="0"/>
            <a:chExt cx="1581220" cy="6858000"/>
          </a:xfrm>
        </p:grpSpPr>
        <p:pic>
          <p:nvPicPr>
            <p:cNvPr id="7" name="Picture 6" descr="Overlay-Blank.jpg"/>
            <p:cNvPicPr>
              <a:picLocks noChangeAspect="1"/>
            </p:cNvPicPr>
            <p:nvPr userDrawn="1"/>
          </p:nvPicPr>
          <p:blipFill>
            <a:blip r:embed="rId2"/>
            <a:srcRect l="1471" r="83676"/>
            <a:stretch>
              <a:fillRect/>
            </a:stretch>
          </p:blipFill>
          <p:spPr>
            <a:xfrm>
              <a:off x="134471" y="0"/>
              <a:ext cx="1358153" cy="6858000"/>
            </a:xfrm>
            <a:prstGeom prst="rect">
              <a:avLst/>
            </a:prstGeom>
          </p:spPr>
        </p:pic>
        <p:pic>
          <p:nvPicPr>
            <p:cNvPr id="9" name="Picture 8" descr="Overlay-VerticalBridge.jpg"/>
            <p:cNvPicPr>
              <a:picLocks noChangeAspect="1"/>
            </p:cNvPicPr>
            <p:nvPr userDrawn="1"/>
          </p:nvPicPr>
          <p:blipFill>
            <a:blip r:embed="rId3"/>
            <a:stretch>
              <a:fillRect/>
            </a:stretch>
          </p:blipFill>
          <p:spPr>
            <a:xfrm>
              <a:off x="1447800" y="0"/>
              <a:ext cx="267891" cy="6858000"/>
            </a:xfrm>
            <a:prstGeom prst="rect">
              <a:avLst/>
            </a:prstGeom>
          </p:spPr>
        </p:pic>
      </p:grpSp>
      <p:grpSp>
        <p:nvGrpSpPr>
          <p:cNvPr id="11" name="Group 16"/>
          <p:cNvGrpSpPr/>
          <p:nvPr/>
        </p:nvGrpSpPr>
        <p:grpSpPr>
          <a:xfrm>
            <a:off x="7546266" y="0"/>
            <a:ext cx="1597734" cy="6858000"/>
            <a:chOff x="7413812" y="0"/>
            <a:chExt cx="1597734" cy="6858000"/>
          </a:xfrm>
        </p:grpSpPr>
        <p:pic>
          <p:nvPicPr>
            <p:cNvPr id="8" name="Picture 7" descr="Overlay-Blank.jpg"/>
            <p:cNvPicPr>
              <a:picLocks noChangeAspect="1"/>
            </p:cNvPicPr>
            <p:nvPr userDrawn="1"/>
          </p:nvPicPr>
          <p:blipFill>
            <a:blip r:embed="rId2"/>
            <a:srcRect r="85125"/>
            <a:stretch>
              <a:fillRect/>
            </a:stretch>
          </p:blipFill>
          <p:spPr>
            <a:xfrm>
              <a:off x="7651376" y="0"/>
              <a:ext cx="1360170" cy="6858000"/>
            </a:xfrm>
            <a:prstGeom prst="rect">
              <a:avLst/>
            </a:prstGeom>
          </p:spPr>
        </p:pic>
        <p:pic>
          <p:nvPicPr>
            <p:cNvPr id="10" name="Picture 9" descr="Overlay-VerticalBridge.jpg"/>
            <p:cNvPicPr>
              <a:picLocks noChangeAspect="1"/>
            </p:cNvPicPr>
            <p:nvPr userDrawn="1"/>
          </p:nvPicPr>
          <p:blipFill>
            <a:blip r:embed="rId3"/>
            <a:stretch>
              <a:fillRect/>
            </a:stretch>
          </p:blipFill>
          <p:spPr>
            <a:xfrm flipH="1">
              <a:off x="7413812" y="0"/>
              <a:ext cx="267891" cy="6858000"/>
            </a:xfrm>
            <a:prstGeom prst="rect">
              <a:avLst/>
            </a:prstGeom>
          </p:spPr>
        </p:pic>
      </p:grpSp>
      <p:sp>
        <p:nvSpPr>
          <p:cNvPr id="2" name="Title 1"/>
          <p:cNvSpPr>
            <a:spLocks noGrp="1"/>
          </p:cNvSpPr>
          <p:nvPr>
            <p:ph type="ctrTitle"/>
          </p:nvPr>
        </p:nvSpPr>
        <p:spPr>
          <a:xfrm>
            <a:off x="1854200" y="3693645"/>
            <a:ext cx="5446713" cy="1470025"/>
          </a:xfrm>
        </p:spPr>
        <p:txBody>
          <a:bodyPr anchor="b" anchorCtr="0"/>
          <a:lstStyle>
            <a:lvl1pPr>
              <a:lnSpc>
                <a:spcPts val="6800"/>
              </a:lnSpc>
              <a:defRPr sz="6500">
                <a:latin typeface="+mj-lt"/>
              </a:defRPr>
            </a:lvl1pPr>
          </a:lstStyle>
          <a:p>
            <a:r>
              <a:rPr lang="es-ES_tradnl" smtClean="0"/>
              <a:t>Clic para editar título</a:t>
            </a:r>
            <a:endParaRPr/>
          </a:p>
        </p:txBody>
      </p:sp>
      <p:sp>
        <p:nvSpPr>
          <p:cNvPr id="3" name="Subtitle 2"/>
          <p:cNvSpPr>
            <a:spLocks noGrp="1"/>
          </p:cNvSpPr>
          <p:nvPr>
            <p:ph type="subTitle" idx="1"/>
          </p:nvPr>
        </p:nvSpPr>
        <p:spPr>
          <a:xfrm>
            <a:off x="1854200" y="5204011"/>
            <a:ext cx="5446713" cy="851647"/>
          </a:xfrm>
        </p:spPr>
        <p:txBody>
          <a:bodyPr>
            <a:normAutofit/>
          </a:bodyPr>
          <a:lstStyle>
            <a:lvl1pPr marL="0" indent="0" algn="ctr">
              <a:spcBef>
                <a:spcPts val="300"/>
              </a:spcBef>
              <a:buNone/>
              <a:defRPr sz="1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dirty="0"/>
          </a:p>
        </p:txBody>
      </p:sp>
      <p:sp>
        <p:nvSpPr>
          <p:cNvPr id="4" name="Date Placeholder 3"/>
          <p:cNvSpPr>
            <a:spLocks noGrp="1"/>
          </p:cNvSpPr>
          <p:nvPr>
            <p:ph type="dt" sz="half" idx="10"/>
          </p:nvPr>
        </p:nvSpPr>
        <p:spPr>
          <a:xfrm>
            <a:off x="5257800" y="6356350"/>
            <a:ext cx="2133600" cy="365125"/>
          </a:xfrm>
        </p:spPr>
        <p:txBody>
          <a:bodyPr/>
          <a:lstStyle>
            <a:lvl1pPr>
              <a:defRPr>
                <a:solidFill>
                  <a:schemeClr val="tx2"/>
                </a:solidFill>
              </a:defRPr>
            </a:lvl1pPr>
          </a:lstStyle>
          <a:p>
            <a:fld id="{06040A78-2A4B-4566-8626-79DE0D4C1085}" type="datetimeFigureOut">
              <a:rPr lang="en-US" smtClean="0"/>
              <a:t>5/21/2014</a:t>
            </a:fld>
            <a:endParaRPr lang="en-US"/>
          </a:p>
        </p:txBody>
      </p:sp>
      <p:sp>
        <p:nvSpPr>
          <p:cNvPr id="5" name="Footer Placeholder 4"/>
          <p:cNvSpPr>
            <a:spLocks noGrp="1"/>
          </p:cNvSpPr>
          <p:nvPr>
            <p:ph type="ftr" sz="quarter" idx="11"/>
          </p:nvPr>
        </p:nvSpPr>
        <p:spPr>
          <a:xfrm>
            <a:off x="1752600" y="6356350"/>
            <a:ext cx="2895600" cy="365125"/>
          </a:xfrm>
        </p:spPr>
        <p:txBody>
          <a:bodyPr/>
          <a:lstStyle>
            <a:lvl1pPr>
              <a:defRPr>
                <a:solidFill>
                  <a:schemeClr val="tx2"/>
                </a:solidFill>
              </a:defRPr>
            </a:lvl1pPr>
          </a:lstStyle>
          <a:p>
            <a:endParaRPr lang="en-US"/>
          </a:p>
        </p:txBody>
      </p:sp>
      <p:pic>
        <p:nvPicPr>
          <p:cNvPr id="15" name="Picture 14" descr="HR-Color.png"/>
          <p:cNvPicPr>
            <a:picLocks noChangeAspect="1"/>
          </p:cNvPicPr>
          <p:nvPr/>
        </p:nvPicPr>
        <p:blipFill>
          <a:blip r:embed="rId4"/>
          <a:stretch>
            <a:fillRect/>
          </a:stretch>
        </p:blipFill>
        <p:spPr>
          <a:xfrm>
            <a:off x="1554480" y="4841209"/>
            <a:ext cx="6035040" cy="340391"/>
          </a:xfrm>
          <a:prstGeom prst="rect">
            <a:avLst/>
          </a:prstGeom>
        </p:spPr>
      </p:pic>
      <p:sp>
        <p:nvSpPr>
          <p:cNvPr id="14" name="Picture Placeholder 13"/>
          <p:cNvSpPr>
            <a:spLocks noGrp="1"/>
          </p:cNvSpPr>
          <p:nvPr>
            <p:ph type="pic" sz="quarter" idx="12"/>
          </p:nvPr>
        </p:nvSpPr>
        <p:spPr>
          <a:xfrm>
            <a:off x="3307977" y="950260"/>
            <a:ext cx="2528046" cy="2528046"/>
          </a:xfrm>
          <a:prstGeom prst="ellipse">
            <a:avLst/>
          </a:prstGeom>
          <a:solidFill>
            <a:schemeClr val="bg1">
              <a:lumMod val="85000"/>
            </a:schemeClr>
          </a:solidFill>
          <a:ln w="101600">
            <a:noFill/>
            <a:miter lim="800000"/>
          </a:ln>
          <a:effectLst>
            <a:innerShdw blurRad="762000">
              <a:schemeClr val="accent1">
                <a:alpha val="80000"/>
              </a:schemeClr>
            </a:innerShdw>
            <a:softEdge rad="317500"/>
          </a:effectLst>
        </p:spPr>
        <p:txBody>
          <a:bodyPr vert="horz" lIns="91440" tIns="45720" rIns="91440" bIns="45720" rtlCol="0">
            <a:normAutofit/>
          </a:bodyPr>
          <a:lstStyle>
            <a:lvl1pPr marL="0" indent="0" algn="ctr" defTabSz="914400" rtl="0" eaLnBrk="1" latinLnBrk="0" hangingPunct="1">
              <a:spcBef>
                <a:spcPts val="2400"/>
              </a:spcBef>
              <a:buClr>
                <a:schemeClr val="accent1">
                  <a:lumMod val="60000"/>
                  <a:lumOff val="40000"/>
                </a:schemeClr>
              </a:buClr>
              <a:buFont typeface="Candara" pitchFamily="34" charset="0"/>
              <a:buNone/>
              <a:defRPr sz="2400" kern="1200">
                <a:solidFill>
                  <a:schemeClr val="tx2"/>
                </a:solidFill>
                <a:latin typeface="+mn-lt"/>
                <a:ea typeface="+mn-ea"/>
                <a:cs typeface="+mn-cs"/>
              </a:defRPr>
            </a:lvl1pPr>
          </a:lstStyle>
          <a:p>
            <a:r>
              <a:rPr lang="es-ES_tradnl" smtClean="0"/>
              <a:t>Arrastre la imagen al marcador de posición o haga clic en el icono para agregar</a:t>
            </a:r>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854200" y="1851212"/>
            <a:ext cx="5446714" cy="1730375"/>
          </a:xfrm>
        </p:spPr>
        <p:txBody>
          <a:bodyPr anchor="b" anchorCtr="0"/>
          <a:lstStyle>
            <a:lvl1pPr algn="ctr">
              <a:lnSpc>
                <a:spcPts val="6800"/>
              </a:lnSpc>
              <a:defRPr sz="6500" b="0" cap="none" baseline="0">
                <a:latin typeface="+mj-lt"/>
              </a:defRPr>
            </a:lvl1pPr>
          </a:lstStyle>
          <a:p>
            <a:r>
              <a:rPr lang="es-ES_tradnl" smtClean="0"/>
              <a:t>Clic para editar título</a:t>
            </a:r>
            <a:endParaRPr/>
          </a:p>
        </p:txBody>
      </p:sp>
      <p:sp>
        <p:nvSpPr>
          <p:cNvPr id="3" name="Text Placeholder 2"/>
          <p:cNvSpPr>
            <a:spLocks noGrp="1"/>
          </p:cNvSpPr>
          <p:nvPr>
            <p:ph type="body" idx="1"/>
          </p:nvPr>
        </p:nvSpPr>
        <p:spPr>
          <a:xfrm>
            <a:off x="1854200" y="3576918"/>
            <a:ext cx="5446714" cy="829982"/>
          </a:xfrm>
        </p:spPr>
        <p:txBody>
          <a:bodyPr anchor="t" anchorCtr="0">
            <a:normAutofit/>
          </a:bodyPr>
          <a:lstStyle>
            <a:lvl1pPr marL="0" indent="0" algn="ctr">
              <a:spcBef>
                <a:spcPts val="300"/>
              </a:spcBef>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Date Placeholder 3"/>
          <p:cNvSpPr>
            <a:spLocks noGrp="1"/>
          </p:cNvSpPr>
          <p:nvPr>
            <p:ph type="dt" sz="half" idx="10"/>
          </p:nvPr>
        </p:nvSpPr>
        <p:spPr/>
        <p:txBody>
          <a:bodyPr/>
          <a:lstStyle/>
          <a:p>
            <a:fld id="{06040A78-2A4B-4566-8626-79DE0D4C1085}" type="datetimeFigureOut">
              <a:rPr lang="en-US" smtClean="0"/>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C526B6-F861-4D54-BBE9-4BB519D3F342}" type="slidenum">
              <a:rPr lang="en-US" smtClean="0"/>
              <a:t>‹Nº›</a:t>
            </a:fld>
            <a:endParaRPr lang="en-US"/>
          </a:p>
        </p:txBody>
      </p:sp>
      <p:grpSp>
        <p:nvGrpSpPr>
          <p:cNvPr id="7" name="Group 9"/>
          <p:cNvGrpSpPr/>
          <p:nvPr/>
        </p:nvGrpSpPr>
        <p:grpSpPr>
          <a:xfrm>
            <a:off x="0" y="0"/>
            <a:ext cx="9144000" cy="1191256"/>
            <a:chOff x="0" y="0"/>
            <a:chExt cx="9144000" cy="1191256"/>
          </a:xfrm>
        </p:grpSpPr>
        <p:pic>
          <p:nvPicPr>
            <p:cNvPr id="8" name="Picture 7" descr="Overlay-Blank.jpg"/>
            <p:cNvPicPr>
              <a:picLocks noChangeAspect="1"/>
            </p:cNvPicPr>
            <p:nvPr userDrawn="1"/>
          </p:nvPicPr>
          <p:blipFill>
            <a:blip r:embed="rId2"/>
            <a:srcRect b="85555"/>
            <a:stretch>
              <a:fillRect/>
            </a:stretch>
          </p:blipFill>
          <p:spPr>
            <a:xfrm>
              <a:off x="0" y="0"/>
              <a:ext cx="9144000" cy="990600"/>
            </a:xfrm>
            <a:prstGeom prst="rect">
              <a:avLst/>
            </a:prstGeom>
          </p:spPr>
        </p:pic>
        <p:pic>
          <p:nvPicPr>
            <p:cNvPr id="9" name="Picture 8" descr="Overlay-HorizontalBridge.jpg"/>
            <p:cNvPicPr>
              <a:picLocks noChangeAspect="1"/>
            </p:cNvPicPr>
            <p:nvPr userDrawn="1"/>
          </p:nvPicPr>
          <p:blipFill>
            <a:blip r:embed="rId3"/>
            <a:stretch>
              <a:fillRect/>
            </a:stretch>
          </p:blipFill>
          <p:spPr>
            <a:xfrm flipV="1">
              <a:off x="0" y="923365"/>
              <a:ext cx="9144000" cy="267891"/>
            </a:xfrm>
            <a:prstGeom prst="rect">
              <a:avLst/>
            </a:prstGeom>
          </p:spPr>
        </p:pic>
      </p:grpSp>
      <p:grpSp>
        <p:nvGrpSpPr>
          <p:cNvPr id="10" name="Group 10"/>
          <p:cNvGrpSpPr/>
          <p:nvPr/>
        </p:nvGrpSpPr>
        <p:grpSpPr>
          <a:xfrm flipV="1">
            <a:off x="0" y="5666744"/>
            <a:ext cx="9144000" cy="1191256"/>
            <a:chOff x="0" y="0"/>
            <a:chExt cx="9144000" cy="1191256"/>
          </a:xfrm>
        </p:grpSpPr>
        <p:pic>
          <p:nvPicPr>
            <p:cNvPr id="12" name="Picture 11" descr="Overlay-Blank.jpg"/>
            <p:cNvPicPr>
              <a:picLocks noChangeAspect="1"/>
            </p:cNvPicPr>
            <p:nvPr userDrawn="1"/>
          </p:nvPicPr>
          <p:blipFill>
            <a:blip r:embed="rId2"/>
            <a:srcRect b="85555"/>
            <a:stretch>
              <a:fillRect/>
            </a:stretch>
          </p:blipFill>
          <p:spPr>
            <a:xfrm>
              <a:off x="0" y="0"/>
              <a:ext cx="9144000" cy="990600"/>
            </a:xfrm>
            <a:prstGeom prst="rect">
              <a:avLst/>
            </a:prstGeom>
          </p:spPr>
        </p:pic>
        <p:pic>
          <p:nvPicPr>
            <p:cNvPr id="13" name="Picture 12" descr="Overlay-HorizontalBridge.jpg"/>
            <p:cNvPicPr>
              <a:picLocks noChangeAspect="1"/>
            </p:cNvPicPr>
            <p:nvPr userDrawn="1"/>
          </p:nvPicPr>
          <p:blipFill>
            <a:blip r:embed="rId3"/>
            <a:stretch>
              <a:fillRect/>
            </a:stretch>
          </p:blipFill>
          <p:spPr>
            <a:xfrm flipV="1">
              <a:off x="0" y="923365"/>
              <a:ext cx="9144000" cy="267891"/>
            </a:xfrm>
            <a:prstGeom prst="rect">
              <a:avLst/>
            </a:prstGeom>
          </p:spPr>
        </p:pic>
      </p:grpSp>
      <p:pic>
        <p:nvPicPr>
          <p:cNvPr id="14" name="Picture 13" descr="HR-Color.png"/>
          <p:cNvPicPr>
            <a:picLocks noChangeAspect="1"/>
          </p:cNvPicPr>
          <p:nvPr/>
        </p:nvPicPr>
        <p:blipFill>
          <a:blip r:embed="rId4"/>
          <a:stretch>
            <a:fillRect/>
          </a:stretch>
        </p:blipFill>
        <p:spPr>
          <a:xfrm>
            <a:off x="1554480" y="3258805"/>
            <a:ext cx="6035040" cy="340391"/>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grpSp>
        <p:nvGrpSpPr>
          <p:cNvPr id="8" name="Group 7"/>
          <p:cNvGrpSpPr/>
          <p:nvPr/>
        </p:nvGrpSpPr>
        <p:grpSpPr>
          <a:xfrm>
            <a:off x="0" y="1372650"/>
            <a:ext cx="9144000" cy="5485350"/>
            <a:chOff x="0" y="1372650"/>
            <a:chExt cx="9144000" cy="5485350"/>
          </a:xfrm>
        </p:grpSpPr>
        <p:pic>
          <p:nvPicPr>
            <p:cNvPr id="9" name="Picture 8" descr="Overlay-Blank.jpg"/>
            <p:cNvPicPr>
              <a:picLocks noChangeAspect="1"/>
            </p:cNvPicPr>
            <p:nvPr userDrawn="1"/>
          </p:nvPicPr>
          <p:blipFill>
            <a:blip r:embed="rId2"/>
            <a:srcRect t="23333"/>
            <a:stretch>
              <a:fillRect/>
            </a:stretch>
          </p:blipFill>
          <p:spPr>
            <a:xfrm>
              <a:off x="0" y="1600200"/>
              <a:ext cx="9144000" cy="5257800"/>
            </a:xfrm>
            <a:prstGeom prst="rect">
              <a:avLst/>
            </a:prstGeom>
          </p:spPr>
        </p:pic>
        <p:pic>
          <p:nvPicPr>
            <p:cNvPr id="10" name="Picture 9" descr="Overlay-HorizontalBridge.jpg"/>
            <p:cNvPicPr>
              <a:picLocks noChangeAspect="1"/>
            </p:cNvPicPr>
            <p:nvPr userDrawn="1"/>
          </p:nvPicPr>
          <p:blipFill>
            <a:blip r:embed="rId3"/>
            <a:stretch>
              <a:fillRect/>
            </a:stretch>
          </p:blipFill>
          <p:spPr>
            <a:xfrm>
              <a:off x="0" y="1372650"/>
              <a:ext cx="9144000" cy="267891"/>
            </a:xfrm>
            <a:prstGeom prst="rect">
              <a:avLst/>
            </a:prstGeom>
          </p:spPr>
        </p:pic>
      </p:grpSp>
      <p:sp>
        <p:nvSpPr>
          <p:cNvPr id="2" name="Title 1"/>
          <p:cNvSpPr>
            <a:spLocks noGrp="1"/>
          </p:cNvSpPr>
          <p:nvPr>
            <p:ph type="title"/>
          </p:nvPr>
        </p:nvSpPr>
        <p:spPr/>
        <p:txBody>
          <a:bodyPr/>
          <a:lstStyle/>
          <a:p>
            <a:r>
              <a:rPr lang="es-ES_tradnl" smtClean="0"/>
              <a:t>Clic para editar título</a:t>
            </a:r>
            <a:endParaRPr/>
          </a:p>
        </p:txBody>
      </p:sp>
      <p:sp>
        <p:nvSpPr>
          <p:cNvPr id="3" name="Content Placeholder 2"/>
          <p:cNvSpPr>
            <a:spLocks noGrp="1"/>
          </p:cNvSpPr>
          <p:nvPr>
            <p:ph sz="half" idx="1"/>
          </p:nvPr>
        </p:nvSpPr>
        <p:spPr>
          <a:xfrm>
            <a:off x="792162" y="1774825"/>
            <a:ext cx="3566160" cy="4303713"/>
          </a:xfrm>
        </p:spPr>
        <p:txBody>
          <a:bodyPr>
            <a:normAutofit/>
          </a:bodyPr>
          <a:lstStyle>
            <a:lvl1pPr>
              <a:defRPr sz="2400"/>
            </a:lvl1pPr>
            <a:lvl2pPr>
              <a:defRPr sz="2200"/>
            </a:lvl2pPr>
            <a:lvl3pPr>
              <a:defRPr sz="2000"/>
            </a:lvl3pPr>
            <a:lvl4pPr>
              <a:defRPr sz="1800"/>
            </a:lvl4pPr>
            <a:lvl5pPr>
              <a:defRPr sz="1800"/>
            </a:lvl5pPr>
            <a:lvl6pPr>
              <a:defRPr sz="1800"/>
            </a:lvl6pPr>
            <a:lvl7pPr marL="2055813" indent="-344488">
              <a:defRPr sz="1800"/>
            </a:lvl7pPr>
            <a:lvl8pPr marL="2055813" indent="-344488">
              <a:defRPr sz="1800"/>
            </a:lvl8pPr>
            <a:lvl9pPr marL="2055813" indent="-344488">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dirty="0"/>
          </a:p>
        </p:txBody>
      </p:sp>
      <p:sp>
        <p:nvSpPr>
          <p:cNvPr id="4" name="Content Placeholder 3"/>
          <p:cNvSpPr>
            <a:spLocks noGrp="1"/>
          </p:cNvSpPr>
          <p:nvPr>
            <p:ph sz="half" idx="2"/>
          </p:nvPr>
        </p:nvSpPr>
        <p:spPr>
          <a:xfrm>
            <a:off x="4766534" y="1774825"/>
            <a:ext cx="3566160" cy="4303713"/>
          </a:xfrm>
        </p:spPr>
        <p:txBody>
          <a:bodyPr>
            <a:normAutofit/>
          </a:bodyPr>
          <a:lstStyle>
            <a:lvl1pPr>
              <a:defRPr sz="2400"/>
            </a:lvl1pPr>
            <a:lvl2pPr>
              <a:defRPr sz="2200"/>
            </a:lvl2pPr>
            <a:lvl3pPr>
              <a:defRPr sz="2000"/>
            </a:lvl3pPr>
            <a:lvl4pPr>
              <a:defRPr sz="1800"/>
            </a:lvl4pPr>
            <a:lvl5pPr>
              <a:defRPr sz="1800"/>
            </a:lvl5pPr>
            <a:lvl6pPr>
              <a:defRPr sz="1800"/>
            </a:lvl6pPr>
            <a:lvl7pPr marL="2055813" indent="-344488">
              <a:defRPr sz="1800"/>
            </a:lvl7pPr>
            <a:lvl8pPr marL="2055813" indent="-344488">
              <a:defRPr sz="1800"/>
            </a:lvl8pPr>
            <a:lvl9pPr marL="2055813" indent="-344488">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dirty="0"/>
          </a:p>
        </p:txBody>
      </p:sp>
      <p:sp>
        <p:nvSpPr>
          <p:cNvPr id="5" name="Date Placeholder 4"/>
          <p:cNvSpPr>
            <a:spLocks noGrp="1"/>
          </p:cNvSpPr>
          <p:nvPr>
            <p:ph type="dt" sz="half" idx="10"/>
          </p:nvPr>
        </p:nvSpPr>
        <p:spPr/>
        <p:txBody>
          <a:bodyPr/>
          <a:lstStyle/>
          <a:p>
            <a:fld id="{06040A78-2A4B-4566-8626-79DE0D4C1085}" type="datetimeFigureOut">
              <a:rPr lang="en-US" smtClean="0"/>
              <a:t>5/21/2014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C526B6-F861-4D54-BBE9-4BB519D3F342}" type="slidenum">
              <a:rPr lang="en-US" smtClean="0"/>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grpSp>
        <p:nvGrpSpPr>
          <p:cNvPr id="10" name="Group 9"/>
          <p:cNvGrpSpPr/>
          <p:nvPr/>
        </p:nvGrpSpPr>
        <p:grpSpPr>
          <a:xfrm>
            <a:off x="0" y="1372650"/>
            <a:ext cx="9144000" cy="5485350"/>
            <a:chOff x="0" y="1372650"/>
            <a:chExt cx="9144000" cy="5485350"/>
          </a:xfrm>
        </p:grpSpPr>
        <p:pic>
          <p:nvPicPr>
            <p:cNvPr id="11" name="Picture 10" descr="Overlay-Blank.jpg"/>
            <p:cNvPicPr>
              <a:picLocks noChangeAspect="1"/>
            </p:cNvPicPr>
            <p:nvPr userDrawn="1"/>
          </p:nvPicPr>
          <p:blipFill>
            <a:blip r:embed="rId2"/>
            <a:srcRect t="23333"/>
            <a:stretch>
              <a:fillRect/>
            </a:stretch>
          </p:blipFill>
          <p:spPr>
            <a:xfrm>
              <a:off x="0" y="1600200"/>
              <a:ext cx="9144000" cy="5257800"/>
            </a:xfrm>
            <a:prstGeom prst="rect">
              <a:avLst/>
            </a:prstGeom>
          </p:spPr>
        </p:pic>
        <p:pic>
          <p:nvPicPr>
            <p:cNvPr id="12" name="Picture 11" descr="Overlay-HorizontalBridge.jpg"/>
            <p:cNvPicPr>
              <a:picLocks noChangeAspect="1"/>
            </p:cNvPicPr>
            <p:nvPr userDrawn="1"/>
          </p:nvPicPr>
          <p:blipFill>
            <a:blip r:embed="rId3"/>
            <a:stretch>
              <a:fillRect/>
            </a:stretch>
          </p:blipFill>
          <p:spPr>
            <a:xfrm>
              <a:off x="0" y="1372650"/>
              <a:ext cx="9144000" cy="267891"/>
            </a:xfrm>
            <a:prstGeom prst="rect">
              <a:avLst/>
            </a:prstGeom>
          </p:spPr>
        </p:pic>
      </p:grpSp>
      <p:sp>
        <p:nvSpPr>
          <p:cNvPr id="2" name="Title 1"/>
          <p:cNvSpPr>
            <a:spLocks noGrp="1"/>
          </p:cNvSpPr>
          <p:nvPr>
            <p:ph type="title"/>
          </p:nvPr>
        </p:nvSpPr>
        <p:spPr/>
        <p:txBody>
          <a:bodyPr/>
          <a:lstStyle>
            <a:lvl1pPr>
              <a:defRPr/>
            </a:lvl1pPr>
          </a:lstStyle>
          <a:p>
            <a:r>
              <a:rPr lang="es-ES_tradnl" smtClean="0"/>
              <a:t>Clic para editar título</a:t>
            </a:r>
            <a:endParaRPr/>
          </a:p>
        </p:txBody>
      </p:sp>
      <p:sp>
        <p:nvSpPr>
          <p:cNvPr id="3" name="Text Placeholder 2"/>
          <p:cNvSpPr>
            <a:spLocks noGrp="1"/>
          </p:cNvSpPr>
          <p:nvPr>
            <p:ph type="body" idx="1"/>
          </p:nvPr>
        </p:nvSpPr>
        <p:spPr>
          <a:xfrm>
            <a:off x="777240" y="1879320"/>
            <a:ext cx="3566160" cy="639762"/>
          </a:xfrm>
        </p:spPr>
        <p:txBody>
          <a:bodyPr anchor="b" anchorCtr="0">
            <a:noAutofit/>
          </a:bodyPr>
          <a:lstStyle>
            <a:lvl1pPr marL="0" indent="0" algn="ctr">
              <a:spcBef>
                <a:spcPts val="0"/>
              </a:spcBef>
              <a:buNone/>
              <a:defRPr sz="2800" b="0">
                <a:solidFill>
                  <a:schemeClr val="tx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Content Placeholder 3"/>
          <p:cNvSpPr>
            <a:spLocks noGrp="1"/>
          </p:cNvSpPr>
          <p:nvPr>
            <p:ph sz="half" idx="2"/>
          </p:nvPr>
        </p:nvSpPr>
        <p:spPr>
          <a:xfrm>
            <a:off x="777240" y="2590799"/>
            <a:ext cx="3566160" cy="3487739"/>
          </a:xfrm>
        </p:spPr>
        <p:txBody>
          <a:bodyPr>
            <a:normAutofit/>
          </a:bodyPr>
          <a:lstStyle>
            <a:lvl1pPr>
              <a:defRPr sz="2200"/>
            </a:lvl1pPr>
            <a:lvl2pPr>
              <a:defRPr sz="20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dirty="0"/>
          </a:p>
        </p:txBody>
      </p:sp>
      <p:sp>
        <p:nvSpPr>
          <p:cNvPr id="5" name="Text Placeholder 4"/>
          <p:cNvSpPr>
            <a:spLocks noGrp="1"/>
          </p:cNvSpPr>
          <p:nvPr>
            <p:ph type="body" sz="quarter" idx="3"/>
          </p:nvPr>
        </p:nvSpPr>
        <p:spPr>
          <a:xfrm>
            <a:off x="4766048" y="1879320"/>
            <a:ext cx="3566160" cy="639762"/>
          </a:xfrm>
        </p:spPr>
        <p:txBody>
          <a:bodyPr anchor="b" anchorCtr="0">
            <a:noAutofit/>
          </a:bodyPr>
          <a:lstStyle>
            <a:lvl1pPr marL="0" indent="0" algn="ctr">
              <a:spcBef>
                <a:spcPts val="0"/>
              </a:spcBef>
              <a:buNone/>
              <a:defRPr sz="2800" b="0">
                <a:solidFill>
                  <a:schemeClr val="tx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Content Placeholder 5"/>
          <p:cNvSpPr>
            <a:spLocks noGrp="1"/>
          </p:cNvSpPr>
          <p:nvPr>
            <p:ph sz="quarter" idx="4"/>
          </p:nvPr>
        </p:nvSpPr>
        <p:spPr>
          <a:xfrm>
            <a:off x="4766048" y="2590799"/>
            <a:ext cx="3566160" cy="3487739"/>
          </a:xfrm>
        </p:spPr>
        <p:txBody>
          <a:bodyPr>
            <a:normAutofit/>
          </a:bodyPr>
          <a:lstStyle>
            <a:lvl1pPr>
              <a:defRPr sz="2200"/>
            </a:lvl1pPr>
            <a:lvl2pPr>
              <a:defRPr sz="20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dirty="0"/>
          </a:p>
        </p:txBody>
      </p:sp>
      <p:sp>
        <p:nvSpPr>
          <p:cNvPr id="7" name="Date Placeholder 6"/>
          <p:cNvSpPr>
            <a:spLocks noGrp="1"/>
          </p:cNvSpPr>
          <p:nvPr>
            <p:ph type="dt" sz="half" idx="10"/>
          </p:nvPr>
        </p:nvSpPr>
        <p:spPr/>
        <p:txBody>
          <a:bodyPr/>
          <a:lstStyle/>
          <a:p>
            <a:fld id="{06040A78-2A4B-4566-8626-79DE0D4C1085}" type="datetimeFigureOut">
              <a:rPr lang="en-US" smtClean="0"/>
              <a:t>5/21/2014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C526B6-F861-4D54-BBE9-4BB519D3F342}" type="slidenum">
              <a:rPr lang="en-US" smtClean="0"/>
              <a:t>‹Nº›</a:t>
            </a:fld>
            <a:endParaRPr lang="en-US"/>
          </a:p>
        </p:txBody>
      </p:sp>
      <p:pic>
        <p:nvPicPr>
          <p:cNvPr id="14" name="Picture 13" descr="Overlay-HorizontalBridge.jpg"/>
          <p:cNvPicPr>
            <a:picLocks noChangeAspect="1"/>
          </p:cNvPicPr>
          <p:nvPr/>
        </p:nvPicPr>
        <p:blipFill>
          <a:blip r:embed="rId3"/>
          <a:srcRect t="23425" r="61031" b="39764"/>
          <a:stretch>
            <a:fillRect/>
          </a:stretch>
        </p:blipFill>
        <p:spPr>
          <a:xfrm>
            <a:off x="4766048" y="2460812"/>
            <a:ext cx="3563348" cy="98613"/>
          </a:xfrm>
          <a:prstGeom prst="rect">
            <a:avLst/>
          </a:prstGeom>
          <a:solidFill>
            <a:schemeClr val="bg2">
              <a:lumMod val="40000"/>
              <a:lumOff val="60000"/>
            </a:schemeClr>
          </a:solidFill>
        </p:spPr>
      </p:pic>
      <p:pic>
        <p:nvPicPr>
          <p:cNvPr id="15" name="Picture 14" descr="Overlay-HorizontalBridge.jpg"/>
          <p:cNvPicPr>
            <a:picLocks noChangeAspect="1"/>
          </p:cNvPicPr>
          <p:nvPr/>
        </p:nvPicPr>
        <p:blipFill>
          <a:blip r:embed="rId3"/>
          <a:srcRect t="23425" r="61031" b="39764"/>
          <a:stretch>
            <a:fillRect/>
          </a:stretch>
        </p:blipFill>
        <p:spPr>
          <a:xfrm>
            <a:off x="780052" y="2460812"/>
            <a:ext cx="3563348" cy="98613"/>
          </a:xfrm>
          <a:prstGeom prst="rect">
            <a:avLst/>
          </a:prstGeom>
          <a:solidFill>
            <a:schemeClr val="bg2">
              <a:lumMod val="40000"/>
              <a:lumOff val="60000"/>
            </a:schemeClr>
          </a:solidFill>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grpSp>
        <p:nvGrpSpPr>
          <p:cNvPr id="6" name="Group 5"/>
          <p:cNvGrpSpPr/>
          <p:nvPr/>
        </p:nvGrpSpPr>
        <p:grpSpPr>
          <a:xfrm>
            <a:off x="0" y="1372650"/>
            <a:ext cx="9144000" cy="5485350"/>
            <a:chOff x="0" y="1372650"/>
            <a:chExt cx="9144000" cy="5485350"/>
          </a:xfrm>
        </p:grpSpPr>
        <p:pic>
          <p:nvPicPr>
            <p:cNvPr id="7" name="Picture 6" descr="Overlay-Blank.jpg"/>
            <p:cNvPicPr>
              <a:picLocks noChangeAspect="1"/>
            </p:cNvPicPr>
            <p:nvPr userDrawn="1"/>
          </p:nvPicPr>
          <p:blipFill>
            <a:blip r:embed="rId2"/>
            <a:srcRect t="23333"/>
            <a:stretch>
              <a:fillRect/>
            </a:stretch>
          </p:blipFill>
          <p:spPr>
            <a:xfrm>
              <a:off x="0" y="1600200"/>
              <a:ext cx="9144000" cy="5257800"/>
            </a:xfrm>
            <a:prstGeom prst="rect">
              <a:avLst/>
            </a:prstGeom>
          </p:spPr>
        </p:pic>
        <p:pic>
          <p:nvPicPr>
            <p:cNvPr id="8" name="Picture 7" descr="Overlay-HorizontalBridge.jpg"/>
            <p:cNvPicPr>
              <a:picLocks noChangeAspect="1"/>
            </p:cNvPicPr>
            <p:nvPr userDrawn="1"/>
          </p:nvPicPr>
          <p:blipFill>
            <a:blip r:embed="rId3"/>
            <a:stretch>
              <a:fillRect/>
            </a:stretch>
          </p:blipFill>
          <p:spPr>
            <a:xfrm>
              <a:off x="0" y="1372650"/>
              <a:ext cx="9144000" cy="267891"/>
            </a:xfrm>
            <a:prstGeom prst="rect">
              <a:avLst/>
            </a:prstGeom>
          </p:spPr>
        </p:pic>
      </p:grpSp>
      <p:sp>
        <p:nvSpPr>
          <p:cNvPr id="2" name="Title 1"/>
          <p:cNvSpPr>
            <a:spLocks noGrp="1"/>
          </p:cNvSpPr>
          <p:nvPr>
            <p:ph type="title"/>
          </p:nvPr>
        </p:nvSpPr>
        <p:spPr/>
        <p:txBody>
          <a:bodyPr/>
          <a:lstStyle/>
          <a:p>
            <a:r>
              <a:rPr lang="es-ES_tradnl" smtClean="0"/>
              <a:t>Clic para editar título</a:t>
            </a:r>
            <a:endParaRPr/>
          </a:p>
        </p:txBody>
      </p:sp>
      <p:sp>
        <p:nvSpPr>
          <p:cNvPr id="3" name="Date Placeholder 2"/>
          <p:cNvSpPr>
            <a:spLocks noGrp="1"/>
          </p:cNvSpPr>
          <p:nvPr>
            <p:ph type="dt" sz="half" idx="10"/>
          </p:nvPr>
        </p:nvSpPr>
        <p:spPr/>
        <p:txBody>
          <a:bodyPr/>
          <a:lstStyle/>
          <a:p>
            <a:fld id="{06040A78-2A4B-4566-8626-79DE0D4C1085}" type="datetimeFigureOut">
              <a:rPr lang="en-US" smtClean="0"/>
              <a:t>5/21/2014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C526B6-F861-4D54-BBE9-4BB519D3F342}" type="slidenum">
              <a:rPr lang="en-US" smtClean="0"/>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Picture 4" descr="Overlay-Blank.jpg"/>
          <p:cNvPicPr>
            <a:picLocks noChangeAspect="1"/>
          </p:cNvPicPr>
          <p:nvPr/>
        </p:nvPicPr>
        <p:blipFill>
          <a:blip r:embed="rId2"/>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fld id="{06040A78-2A4B-4566-8626-79DE0D4C1085}" type="datetimeFigureOut">
              <a:rPr lang="en-US" smtClean="0"/>
              <a:t>5/21/2014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C526B6-F861-4D54-BBE9-4BB519D3F342}" type="slidenum">
              <a:rPr lang="en-US" smtClean="0"/>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grpSp>
        <p:nvGrpSpPr>
          <p:cNvPr id="8" name="Group 11"/>
          <p:cNvGrpSpPr/>
          <p:nvPr/>
        </p:nvGrpSpPr>
        <p:grpSpPr>
          <a:xfrm>
            <a:off x="4267200" y="0"/>
            <a:ext cx="4876800" cy="6858000"/>
            <a:chOff x="4267200" y="0"/>
            <a:chExt cx="4876800" cy="6858000"/>
          </a:xfrm>
        </p:grpSpPr>
        <p:pic>
          <p:nvPicPr>
            <p:cNvPr id="9" name="Picture 8" descr="Overlay-Blank.jpg"/>
            <p:cNvPicPr>
              <a:picLocks noChangeAspect="1"/>
            </p:cNvPicPr>
            <p:nvPr userDrawn="1"/>
          </p:nvPicPr>
          <p:blipFill>
            <a:blip r:embed="rId2"/>
            <a:srcRect l="4302" r="46875"/>
            <a:stretch>
              <a:fillRect/>
            </a:stretch>
          </p:blipFill>
          <p:spPr>
            <a:xfrm>
              <a:off x="4495800" y="0"/>
              <a:ext cx="4648200" cy="6858000"/>
            </a:xfrm>
            <a:prstGeom prst="rect">
              <a:avLst/>
            </a:prstGeom>
          </p:spPr>
        </p:pic>
        <p:pic>
          <p:nvPicPr>
            <p:cNvPr id="10" name="Picture 9" descr="Overlay-VerticalBridge.jpg"/>
            <p:cNvPicPr>
              <a:picLocks noChangeAspect="1"/>
            </p:cNvPicPr>
            <p:nvPr userDrawn="1"/>
          </p:nvPicPr>
          <p:blipFill>
            <a:blip r:embed="rId3"/>
            <a:stretch>
              <a:fillRect/>
            </a:stretch>
          </p:blipFill>
          <p:spPr>
            <a:xfrm flipH="1">
              <a:off x="4267200" y="0"/>
              <a:ext cx="267891" cy="6858000"/>
            </a:xfrm>
            <a:prstGeom prst="rect">
              <a:avLst/>
            </a:prstGeom>
          </p:spPr>
        </p:pic>
      </p:grpSp>
      <p:sp>
        <p:nvSpPr>
          <p:cNvPr id="2" name="Title 1"/>
          <p:cNvSpPr>
            <a:spLocks noGrp="1"/>
          </p:cNvSpPr>
          <p:nvPr>
            <p:ph type="title"/>
          </p:nvPr>
        </p:nvSpPr>
        <p:spPr>
          <a:xfrm>
            <a:off x="381000" y="609600"/>
            <a:ext cx="3612776" cy="1537447"/>
          </a:xfrm>
        </p:spPr>
        <p:txBody>
          <a:bodyPr anchor="b"/>
          <a:lstStyle>
            <a:lvl1pPr algn="ctr">
              <a:lnSpc>
                <a:spcPct val="100000"/>
              </a:lnSpc>
              <a:defRPr sz="3600" b="0"/>
            </a:lvl1pPr>
          </a:lstStyle>
          <a:p>
            <a:r>
              <a:rPr lang="es-ES_tradnl" smtClean="0"/>
              <a:t>Clic para editar título</a:t>
            </a:r>
            <a:endParaRPr/>
          </a:p>
        </p:txBody>
      </p:sp>
      <p:sp>
        <p:nvSpPr>
          <p:cNvPr id="3" name="Content Placeholder 2"/>
          <p:cNvSpPr>
            <a:spLocks noGrp="1"/>
          </p:cNvSpPr>
          <p:nvPr>
            <p:ph idx="1"/>
          </p:nvPr>
        </p:nvSpPr>
        <p:spPr>
          <a:xfrm>
            <a:off x="4885859" y="381001"/>
            <a:ext cx="3813174" cy="5697537"/>
          </a:xfrm>
        </p:spPr>
        <p:txBody>
          <a:bodyPr>
            <a:normAutofit/>
          </a:bodyPr>
          <a:lstStyle>
            <a:lvl1pPr>
              <a:defRPr sz="2400" b="0"/>
            </a:lvl1pPr>
            <a:lvl2pPr>
              <a:defRPr sz="2200" b="0"/>
            </a:lvl2pPr>
            <a:lvl3pPr>
              <a:defRPr sz="2000" b="0"/>
            </a:lvl3pPr>
            <a:lvl4pPr>
              <a:defRPr sz="1800" b="0"/>
            </a:lvl4pPr>
            <a:lvl5pPr>
              <a:defRPr sz="1800" b="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dirty="0"/>
          </a:p>
        </p:txBody>
      </p:sp>
      <p:sp>
        <p:nvSpPr>
          <p:cNvPr id="4" name="Text Placeholder 3"/>
          <p:cNvSpPr>
            <a:spLocks noGrp="1"/>
          </p:cNvSpPr>
          <p:nvPr>
            <p:ph type="body" sz="half" idx="2"/>
          </p:nvPr>
        </p:nvSpPr>
        <p:spPr>
          <a:xfrm>
            <a:off x="381000" y="2209801"/>
            <a:ext cx="3612776" cy="3200400"/>
          </a:xfrm>
        </p:spPr>
        <p:txBody>
          <a:bodyPr>
            <a:normAutofit/>
          </a:bodyPr>
          <a:lstStyle>
            <a:lvl1pPr marL="0" indent="0" algn="ctr">
              <a:spcBef>
                <a:spcPts val="600"/>
              </a:spcBef>
              <a:buNone/>
              <a:defRPr sz="1800" b="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Date Placeholder 4"/>
          <p:cNvSpPr>
            <a:spLocks noGrp="1"/>
          </p:cNvSpPr>
          <p:nvPr>
            <p:ph type="dt" sz="half" idx="10"/>
          </p:nvPr>
        </p:nvSpPr>
        <p:spPr/>
        <p:txBody>
          <a:bodyPr/>
          <a:lstStyle/>
          <a:p>
            <a:fld id="{06040A78-2A4B-4566-8626-79DE0D4C1085}" type="datetimeFigureOut">
              <a:rPr lang="en-US" smtClean="0"/>
              <a:t>5/21/2014</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4267200" y="6356350"/>
            <a:ext cx="609600" cy="365125"/>
          </a:xfrm>
        </p:spPr>
        <p:txBody>
          <a:bodyPr/>
          <a:lstStyle>
            <a:lvl1pPr algn="ctr">
              <a:defRPr>
                <a:solidFill>
                  <a:schemeClr val="tx2">
                    <a:lumMod val="40000"/>
                    <a:lumOff val="60000"/>
                  </a:schemeClr>
                </a:solidFill>
              </a:defRPr>
            </a:lvl1pPr>
          </a:lstStyle>
          <a:p>
            <a:fld id="{3EC526B6-F861-4D54-BBE9-4BB519D3F342}" type="slidenum">
              <a:rPr lang="en-US" smtClean="0"/>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92162" y="40341"/>
            <a:ext cx="7570787" cy="1411941"/>
          </a:xfrm>
          <a:prstGeom prst="rect">
            <a:avLst/>
          </a:prstGeom>
        </p:spPr>
        <p:txBody>
          <a:bodyPr vert="horz" lIns="91440" tIns="45720" rIns="91440" bIns="45720" rtlCol="0" anchor="ctr">
            <a:noAutofit/>
          </a:bodyPr>
          <a:lstStyle/>
          <a:p>
            <a:r>
              <a:rPr lang="es-ES_tradnl" smtClean="0"/>
              <a:t>Clic para editar título</a:t>
            </a:r>
            <a:endParaRPr/>
          </a:p>
        </p:txBody>
      </p:sp>
      <p:sp>
        <p:nvSpPr>
          <p:cNvPr id="3" name="Text Placeholder 2"/>
          <p:cNvSpPr>
            <a:spLocks noGrp="1"/>
          </p:cNvSpPr>
          <p:nvPr>
            <p:ph type="body" idx="1"/>
          </p:nvPr>
        </p:nvSpPr>
        <p:spPr>
          <a:xfrm>
            <a:off x="792162" y="1761565"/>
            <a:ext cx="7570787" cy="4289611"/>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dirty="0"/>
          </a:p>
        </p:txBody>
      </p:sp>
      <p:sp>
        <p:nvSpPr>
          <p:cNvPr id="4" name="Date Placeholder 3"/>
          <p:cNvSpPr>
            <a:spLocks noGrp="1"/>
          </p:cNvSpPr>
          <p:nvPr>
            <p:ph type="dt" sz="half" idx="2"/>
          </p:nvPr>
        </p:nvSpPr>
        <p:spPr>
          <a:xfrm>
            <a:off x="6651812" y="6356350"/>
            <a:ext cx="2133600" cy="365125"/>
          </a:xfrm>
          <a:prstGeom prst="rect">
            <a:avLst/>
          </a:prstGeom>
        </p:spPr>
        <p:txBody>
          <a:bodyPr vert="horz" lIns="91440" tIns="45720" rIns="91440" bIns="45720" rtlCol="0" anchor="ctr"/>
          <a:lstStyle>
            <a:lvl1pPr algn="r">
              <a:defRPr sz="1200" b="1">
                <a:solidFill>
                  <a:schemeClr val="tx2">
                    <a:lumMod val="40000"/>
                    <a:lumOff val="60000"/>
                  </a:schemeClr>
                </a:solidFill>
              </a:defRPr>
            </a:lvl1pPr>
          </a:lstStyle>
          <a:p>
            <a:fld id="{06040A78-2A4B-4566-8626-79DE0D4C1085}" type="datetimeFigureOut">
              <a:rPr lang="en-US" smtClean="0"/>
              <a:t>5/21/2014</a:t>
            </a:fld>
            <a:endParaRPr lang="en-US"/>
          </a:p>
        </p:txBody>
      </p:sp>
      <p:sp>
        <p:nvSpPr>
          <p:cNvPr id="6" name="Slide Number Placeholder 5"/>
          <p:cNvSpPr>
            <a:spLocks noGrp="1"/>
          </p:cNvSpPr>
          <p:nvPr>
            <p:ph type="sldNum" sz="quarter" idx="4"/>
          </p:nvPr>
        </p:nvSpPr>
        <p:spPr>
          <a:xfrm>
            <a:off x="4267200" y="6356350"/>
            <a:ext cx="609600" cy="365125"/>
          </a:xfrm>
          <a:prstGeom prst="rect">
            <a:avLst/>
          </a:prstGeom>
        </p:spPr>
        <p:txBody>
          <a:bodyPr vert="horz" lIns="91440" tIns="45720" rIns="91440" bIns="45720" rtlCol="0" anchor="ctr"/>
          <a:lstStyle>
            <a:lvl1pPr algn="ctr">
              <a:defRPr sz="1200" b="1">
                <a:solidFill>
                  <a:schemeClr val="tx2">
                    <a:lumMod val="40000"/>
                    <a:lumOff val="60000"/>
                  </a:schemeClr>
                </a:solidFill>
              </a:defRPr>
            </a:lvl1pPr>
          </a:lstStyle>
          <a:p>
            <a:fld id="{3EC526B6-F861-4D54-BBE9-4BB519D3F342}" type="slidenum">
              <a:rPr lang="en-US" smtClean="0"/>
              <a:t>‹Nº›</a:t>
            </a:fld>
            <a:endParaRPr lang="en-US"/>
          </a:p>
        </p:txBody>
      </p:sp>
      <p:sp>
        <p:nvSpPr>
          <p:cNvPr id="5" name="Footer Placeholder 4"/>
          <p:cNvSpPr>
            <a:spLocks noGrp="1"/>
          </p:cNvSpPr>
          <p:nvPr>
            <p:ph type="ftr" sz="quarter" idx="3"/>
          </p:nvPr>
        </p:nvSpPr>
        <p:spPr>
          <a:xfrm>
            <a:off x="372035" y="6356350"/>
            <a:ext cx="2895600" cy="365125"/>
          </a:xfrm>
          <a:prstGeom prst="rect">
            <a:avLst/>
          </a:prstGeom>
        </p:spPr>
        <p:txBody>
          <a:bodyPr vert="horz" lIns="91440" tIns="45720" rIns="91440" bIns="45720" rtlCol="0" anchor="ctr"/>
          <a:lstStyle>
            <a:lvl1pPr algn="l">
              <a:defRPr sz="1200" b="1">
                <a:solidFill>
                  <a:schemeClr val="tx2">
                    <a:lumMod val="40000"/>
                    <a:lumOff val="60000"/>
                  </a:schemeClr>
                </a:solidFill>
              </a:defRPr>
            </a:lvl1pP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defTabSz="914400" rtl="0" eaLnBrk="1" latinLnBrk="0" hangingPunct="1">
        <a:lnSpc>
          <a:spcPts val="6000"/>
        </a:lnSpc>
        <a:spcBef>
          <a:spcPct val="0"/>
        </a:spcBef>
        <a:buNone/>
        <a:defRPr sz="5400" kern="1200">
          <a:solidFill>
            <a:schemeClr val="tx2"/>
          </a:solidFill>
          <a:latin typeface="+mn-lt"/>
          <a:ea typeface="+mj-ea"/>
          <a:cs typeface="+mj-cs"/>
        </a:defRPr>
      </a:lvl1pPr>
    </p:titleStyle>
    <p:bodyStyle>
      <a:lvl1pPr marL="342900" indent="-342900" algn="l" defTabSz="914400" rtl="0" eaLnBrk="1" latinLnBrk="0" hangingPunct="1">
        <a:spcBef>
          <a:spcPts val="2400"/>
        </a:spcBef>
        <a:buClr>
          <a:schemeClr val="accent1">
            <a:lumMod val="60000"/>
            <a:lumOff val="40000"/>
          </a:schemeClr>
        </a:buClr>
        <a:buFont typeface="Candara" pitchFamily="34" charset="0"/>
        <a:buChar char="•"/>
        <a:defRPr sz="2800" kern="1200">
          <a:solidFill>
            <a:schemeClr val="tx2"/>
          </a:solidFill>
          <a:latin typeface="+mn-lt"/>
          <a:ea typeface="+mn-ea"/>
          <a:cs typeface="+mn-cs"/>
        </a:defRPr>
      </a:lvl1pPr>
      <a:lvl2pPr marL="685800" indent="-336550" algn="l" defTabSz="914400" rtl="0" eaLnBrk="1" latinLnBrk="0" hangingPunct="1">
        <a:spcBef>
          <a:spcPts val="600"/>
        </a:spcBef>
        <a:buClr>
          <a:schemeClr val="tx2"/>
        </a:buClr>
        <a:buFont typeface="Candara" pitchFamily="34" charset="0"/>
        <a:buChar char="•"/>
        <a:defRPr sz="2600" kern="1200">
          <a:solidFill>
            <a:schemeClr val="tx2"/>
          </a:solidFill>
          <a:latin typeface="+mn-lt"/>
          <a:ea typeface="+mn-ea"/>
          <a:cs typeface="+mn-cs"/>
        </a:defRPr>
      </a:lvl2pPr>
      <a:lvl3pPr marL="1035050" indent="-349250" algn="l" defTabSz="914400" rtl="0" eaLnBrk="1" latinLnBrk="0" hangingPunct="1">
        <a:spcBef>
          <a:spcPts val="600"/>
        </a:spcBef>
        <a:buClr>
          <a:schemeClr val="accent1">
            <a:lumMod val="60000"/>
            <a:lumOff val="40000"/>
          </a:schemeClr>
        </a:buClr>
        <a:buFont typeface="Candara" pitchFamily="34" charset="0"/>
        <a:buChar char="•"/>
        <a:defRPr sz="2400" kern="1200">
          <a:solidFill>
            <a:schemeClr val="tx2"/>
          </a:solidFill>
          <a:latin typeface="+mn-lt"/>
          <a:ea typeface="+mn-ea"/>
          <a:cs typeface="+mn-cs"/>
        </a:defRPr>
      </a:lvl3pPr>
      <a:lvl4pPr marL="1371600" indent="-336550" algn="l" defTabSz="914400" rtl="0" eaLnBrk="1" latinLnBrk="0" hangingPunct="1">
        <a:spcBef>
          <a:spcPts val="600"/>
        </a:spcBef>
        <a:buClr>
          <a:schemeClr val="tx2"/>
        </a:buClr>
        <a:buFont typeface="Candara" pitchFamily="34" charset="0"/>
        <a:buChar char="•"/>
        <a:defRPr sz="2200" kern="1200">
          <a:solidFill>
            <a:schemeClr val="tx2"/>
          </a:solidFill>
          <a:latin typeface="+mn-lt"/>
          <a:ea typeface="+mn-ea"/>
          <a:cs typeface="+mn-cs"/>
        </a:defRPr>
      </a:lvl4pPr>
      <a:lvl5pPr marL="1720850" indent="-349250" algn="l" defTabSz="914400" rtl="0" eaLnBrk="1" latinLnBrk="0" hangingPunct="1">
        <a:spcBef>
          <a:spcPts val="600"/>
        </a:spcBef>
        <a:buClr>
          <a:schemeClr val="accent1">
            <a:lumMod val="60000"/>
            <a:lumOff val="40000"/>
          </a:schemeClr>
        </a:buClr>
        <a:buFont typeface="Candara" pitchFamily="34" charset="0"/>
        <a:buChar char="•"/>
        <a:defRPr sz="2000" kern="1200">
          <a:solidFill>
            <a:schemeClr val="tx2"/>
          </a:solidFill>
          <a:latin typeface="+mn-lt"/>
          <a:ea typeface="+mn-ea"/>
          <a:cs typeface="+mn-cs"/>
        </a:defRPr>
      </a:lvl5pPr>
      <a:lvl6pPr marL="2055813" indent="-344488" algn="l" defTabSz="914400" rtl="0" eaLnBrk="1" latinLnBrk="0" hangingPunct="1">
        <a:spcBef>
          <a:spcPct val="20000"/>
        </a:spcBef>
        <a:buFont typeface="Arial" pitchFamily="34" charset="0"/>
        <a:buChar char="•"/>
        <a:defRPr lang="en-US" sz="2000" kern="1200" dirty="0" smtClean="0">
          <a:solidFill>
            <a:schemeClr val="tx2"/>
          </a:solidFill>
          <a:latin typeface="+mn-lt"/>
          <a:ea typeface="+mn-ea"/>
          <a:cs typeface="+mn-cs"/>
        </a:defRPr>
      </a:lvl6pPr>
      <a:lvl7pPr marL="2398713" indent="-344488" algn="l" defTabSz="914400" rtl="0" eaLnBrk="1" latinLnBrk="0" hangingPunct="1">
        <a:spcBef>
          <a:spcPct val="20000"/>
        </a:spcBef>
        <a:buClr>
          <a:schemeClr val="accent1">
            <a:lumMod val="60000"/>
            <a:lumOff val="40000"/>
          </a:schemeClr>
        </a:buClr>
        <a:buFont typeface="Arial" pitchFamily="34" charset="0"/>
        <a:buChar char="•"/>
        <a:defRPr lang="en-US" sz="2000" kern="1200" dirty="0" smtClean="0">
          <a:solidFill>
            <a:schemeClr val="tx2"/>
          </a:solidFill>
          <a:latin typeface="+mn-lt"/>
          <a:ea typeface="+mn-ea"/>
          <a:cs typeface="+mn-cs"/>
        </a:defRPr>
      </a:lvl7pPr>
      <a:lvl8pPr marL="2743200" indent="-344488" algn="l" defTabSz="914400" rtl="0" eaLnBrk="1" latinLnBrk="0" hangingPunct="1">
        <a:spcBef>
          <a:spcPct val="20000"/>
        </a:spcBef>
        <a:buFont typeface="Arial" pitchFamily="34" charset="0"/>
        <a:buChar char="•"/>
        <a:defRPr lang="en-US" sz="2000" kern="1200" dirty="0" smtClean="0">
          <a:solidFill>
            <a:schemeClr val="tx2"/>
          </a:solidFill>
          <a:latin typeface="+mn-lt"/>
          <a:ea typeface="+mn-ea"/>
          <a:cs typeface="+mn-cs"/>
        </a:defRPr>
      </a:lvl8pPr>
      <a:lvl9pPr marL="3087688" indent="-344488" algn="l" defTabSz="914400" rtl="0" eaLnBrk="1" latinLnBrk="0" hangingPunct="1">
        <a:spcBef>
          <a:spcPct val="20000"/>
        </a:spcBef>
        <a:buClr>
          <a:schemeClr val="accent1">
            <a:lumMod val="60000"/>
            <a:lumOff val="40000"/>
          </a:schemeClr>
        </a:buClr>
        <a:buFont typeface="Arial" pitchFamily="34" charset="0"/>
        <a:buChar char="•"/>
        <a:defRPr lang="en-US" sz="2000" kern="1200" dirty="0" smtClean="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s.jpeg"/>
          <p:cNvPicPr>
            <a:picLocks noGrp="1" noChangeAspect="1"/>
          </p:cNvPicPr>
          <p:nvPr>
            <p:ph idx="1"/>
          </p:nvPr>
        </p:nvPicPr>
        <p:blipFill>
          <a:blip r:embed="rId2">
            <a:extLst>
              <a:ext uri="{28A0092B-C50C-407E-A947-70E740481C1C}">
                <a14:useLocalDpi xmlns:a14="http://schemas.microsoft.com/office/drawing/2010/main" val="0"/>
              </a:ext>
            </a:extLst>
          </a:blip>
          <a:srcRect t="4960" b="4960"/>
          <a:stretch>
            <a:fillRect/>
          </a:stretch>
        </p:blipFill>
        <p:spPr>
          <a:xfrm>
            <a:off x="334456" y="1761565"/>
            <a:ext cx="8508093" cy="4539838"/>
          </a:xfrm>
        </p:spPr>
      </p:pic>
      <p:sp>
        <p:nvSpPr>
          <p:cNvPr id="4" name="Título 1"/>
          <p:cNvSpPr>
            <a:spLocks noGrp="1"/>
          </p:cNvSpPr>
          <p:nvPr>
            <p:ph type="title"/>
          </p:nvPr>
        </p:nvSpPr>
        <p:spPr/>
        <p:txBody>
          <a:bodyPr/>
          <a:lstStyle/>
          <a:p>
            <a:r>
              <a:rPr lang="es-ES" sz="3200" b="1" dirty="0" smtClean="0"/>
              <a:t>EL HOGAR Y SU EXITOSA ORGANIZACIÓN  </a:t>
            </a:r>
            <a:endParaRPr lang="es-ES" sz="3200" b="1" dirty="0"/>
          </a:p>
        </p:txBody>
      </p:sp>
    </p:spTree>
    <p:extLst>
      <p:ext uri="{BB962C8B-B14F-4D97-AF65-F5344CB8AC3E}">
        <p14:creationId xmlns:p14="http://schemas.microsoft.com/office/powerpoint/2010/main" val="11178719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GEMAS</a:t>
            </a:r>
            <a:endParaRPr lang="es-ES" dirty="0"/>
          </a:p>
        </p:txBody>
      </p:sp>
      <p:sp>
        <p:nvSpPr>
          <p:cNvPr id="3" name="Marcador de contenido 2"/>
          <p:cNvSpPr>
            <a:spLocks noGrp="1"/>
          </p:cNvSpPr>
          <p:nvPr>
            <p:ph idx="1"/>
          </p:nvPr>
        </p:nvSpPr>
        <p:spPr/>
        <p:txBody>
          <a:bodyPr/>
          <a:lstStyle/>
          <a:p>
            <a:pPr marL="1711325" lvl="5" indent="0" algn="ctr">
              <a:buNone/>
            </a:pPr>
            <a:endParaRPr lang="es-ES" dirty="0" smtClean="0">
              <a:solidFill>
                <a:srgbClr val="404040"/>
              </a:solidFill>
            </a:endParaRPr>
          </a:p>
          <a:p>
            <a:pPr marL="0" indent="0" algn="ctr">
              <a:buNone/>
            </a:pPr>
            <a:r>
              <a:rPr lang="es-ES" dirty="0" smtClean="0">
                <a:solidFill>
                  <a:srgbClr val="404040"/>
                </a:solidFill>
              </a:rPr>
              <a:t> “CUANDO OS LEVANTÁIS EN LA MAÑANA, REPASAD, SI ES POSIBLE, EL TRABAJO QUE DEBÉIS REALIZAR DURANTE EL DÍA.  SI ES NECESARIO, TENED UNA LIBRETITA PARA ANOTAR LAS COSAS QUE NECESITÁIS REALIZAR, Y FIJAD UN TIEMPO PARA HACERLAS”</a:t>
            </a:r>
          </a:p>
          <a:p>
            <a:pPr marL="0" indent="0" algn="ctr">
              <a:buNone/>
            </a:pPr>
            <a:r>
              <a:rPr lang="es-ES" sz="1800" dirty="0" smtClean="0">
                <a:solidFill>
                  <a:srgbClr val="404040"/>
                </a:solidFill>
              </a:rPr>
              <a:t>WHITE, CONDUCCIÓN DEL NIÑO PÁG. 104</a:t>
            </a:r>
            <a:endParaRPr lang="es-ES" sz="1800" dirty="0">
              <a:solidFill>
                <a:srgbClr val="404040"/>
              </a:solidFill>
            </a:endParaRPr>
          </a:p>
          <a:p>
            <a:pPr marL="0" indent="0" algn="ctr">
              <a:buNone/>
            </a:pPr>
            <a:endParaRPr lang="es-ES" dirty="0">
              <a:solidFill>
                <a:srgbClr val="404040"/>
              </a:solidFill>
            </a:endParaRPr>
          </a:p>
        </p:txBody>
      </p:sp>
    </p:spTree>
    <p:extLst>
      <p:ext uri="{BB962C8B-B14F-4D97-AF65-F5344CB8AC3E}">
        <p14:creationId xmlns:p14="http://schemas.microsoft.com/office/powerpoint/2010/main" val="15423260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sp>
        <p:nvSpPr>
          <p:cNvPr id="3" name="Marcador de contenido 2"/>
          <p:cNvSpPr>
            <a:spLocks noGrp="1"/>
          </p:cNvSpPr>
          <p:nvPr>
            <p:ph idx="1"/>
          </p:nvPr>
        </p:nvSpPr>
        <p:spPr/>
        <p:txBody>
          <a:bodyPr>
            <a:normAutofit fontScale="92500" lnSpcReduction="10000"/>
          </a:bodyPr>
          <a:lstStyle/>
          <a:p>
            <a:r>
              <a:rPr lang="es-ES_tradnl" dirty="0"/>
              <a:t>La limpieza, el aseo y el orden son indispensables para la </a:t>
            </a:r>
            <a:r>
              <a:rPr lang="es-ES_tradnl" dirty="0" smtClean="0"/>
              <a:t>administración </a:t>
            </a:r>
            <a:r>
              <a:rPr lang="es-ES_tradnl" dirty="0"/>
              <a:t>apropiada de la familia. </a:t>
            </a:r>
            <a:r>
              <a:rPr lang="es-ES_tradnl" dirty="0" smtClean="0"/>
              <a:t>(Felicidad y Armonía </a:t>
            </a:r>
            <a:r>
              <a:rPr lang="es-ES_tradnl" dirty="0" smtClean="0">
                <a:solidFill>
                  <a:schemeClr val="tx1"/>
                </a:solidFill>
              </a:rPr>
              <a:t>en el Hogar pág</a:t>
            </a:r>
            <a:r>
              <a:rPr lang="es-ES_tradnl" dirty="0" smtClean="0"/>
              <a:t>. 12)</a:t>
            </a:r>
            <a:endParaRPr lang="es-ES_tradnl" dirty="0"/>
          </a:p>
          <a:p>
            <a:r>
              <a:rPr lang="es-ES_tradnl" dirty="0"/>
              <a:t>Desagrada a Dios ver en cualquier persona desorden, negligencia y falta de esmero. </a:t>
            </a:r>
            <a:r>
              <a:rPr lang="es-ES_tradnl" dirty="0" smtClean="0"/>
              <a:t> (Felicidad y Armonía en el Hogar pág. 13)</a:t>
            </a:r>
            <a:endParaRPr lang="es-ES" dirty="0"/>
          </a:p>
          <a:p>
            <a:r>
              <a:rPr lang="es-ES_tradnl" dirty="0"/>
              <a:t>El orden y el aseo constituyen la ley del cielo; y a fin de ponernos en </a:t>
            </a:r>
            <a:r>
              <a:rPr lang="es-ES_tradnl" dirty="0" smtClean="0"/>
              <a:t>armonía </a:t>
            </a:r>
            <a:r>
              <a:rPr lang="es-ES_tradnl" dirty="0"/>
              <a:t>con la </a:t>
            </a:r>
            <a:r>
              <a:rPr lang="es-ES_tradnl" dirty="0" smtClean="0"/>
              <a:t>disposición </a:t>
            </a:r>
            <a:r>
              <a:rPr lang="es-ES_tradnl" dirty="0"/>
              <a:t>divina, tenemos el deber de revelar aseo y buen gusto. </a:t>
            </a:r>
            <a:r>
              <a:rPr lang="es-ES_tradnl" dirty="0" smtClean="0"/>
              <a:t> (Felicidad y Armonía en el Hogar pág. 90)</a:t>
            </a:r>
            <a:endParaRPr lang="es-ES_tradnl" dirty="0"/>
          </a:p>
          <a:p>
            <a:endParaRPr lang="es-ES_tradnl" dirty="0"/>
          </a:p>
        </p:txBody>
      </p:sp>
    </p:spTree>
    <p:extLst>
      <p:ext uri="{BB962C8B-B14F-4D97-AF65-F5344CB8AC3E}">
        <p14:creationId xmlns:p14="http://schemas.microsoft.com/office/powerpoint/2010/main" val="298849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3600" dirty="0" smtClean="0"/>
              <a:t>CÓMO ORGANIZARSE PARA QUE ALCANCE EL TIEMPO</a:t>
            </a:r>
            <a:endParaRPr lang="es-ES" sz="3600" dirty="0"/>
          </a:p>
        </p:txBody>
      </p:sp>
      <p:sp>
        <p:nvSpPr>
          <p:cNvPr id="3" name="Marcador de contenido 2"/>
          <p:cNvSpPr>
            <a:spLocks noGrp="1"/>
          </p:cNvSpPr>
          <p:nvPr>
            <p:ph idx="1"/>
          </p:nvPr>
        </p:nvSpPr>
        <p:spPr/>
        <p:txBody>
          <a:bodyPr/>
          <a:lstStyle/>
          <a:p>
            <a:r>
              <a:rPr lang="es-ES" dirty="0" smtClean="0"/>
              <a:t>I.  </a:t>
            </a:r>
            <a:r>
              <a:rPr lang="es-ES" sz="2000" dirty="0" smtClean="0"/>
              <a:t>PLANIFICAR CÓMO SE VA A UTILIZAR EL TIEMPO.</a:t>
            </a:r>
          </a:p>
          <a:p>
            <a:r>
              <a:rPr lang="es-ES" dirty="0" smtClean="0"/>
              <a:t>     </a:t>
            </a:r>
            <a:r>
              <a:rPr lang="es-ES" sz="2000" dirty="0" smtClean="0"/>
              <a:t>A</a:t>
            </a:r>
            <a:r>
              <a:rPr lang="es-ES" sz="2000" dirty="0"/>
              <a:t>.</a:t>
            </a:r>
            <a:r>
              <a:rPr lang="es-ES" sz="2000" dirty="0" smtClean="0"/>
              <a:t> Haz una lista con orden de prioridades.</a:t>
            </a:r>
          </a:p>
          <a:p>
            <a:r>
              <a:rPr lang="es-ES" sz="2000" dirty="0" smtClean="0"/>
              <a:t>        B.  Delega a otros algunas responsabilidades.</a:t>
            </a:r>
          </a:p>
          <a:p>
            <a:r>
              <a:rPr lang="es-ES" dirty="0" smtClean="0"/>
              <a:t>II.</a:t>
            </a:r>
            <a:r>
              <a:rPr lang="es-ES" sz="2000" dirty="0" smtClean="0"/>
              <a:t>  NO DEJES PARA MAÑANA LO QUE PUEDAS HACER HOY.</a:t>
            </a:r>
          </a:p>
          <a:p>
            <a:r>
              <a:rPr lang="es-ES" sz="2000" dirty="0"/>
              <a:t> </a:t>
            </a:r>
            <a:r>
              <a:rPr lang="es-ES" sz="2000" dirty="0" smtClean="0"/>
              <a:t>       A.  Concéntrate en lo urgente y lo importante.</a:t>
            </a:r>
          </a:p>
          <a:p>
            <a:r>
              <a:rPr lang="es-ES" sz="2000" dirty="0" smtClean="0"/>
              <a:t>        B.  Haz primero las cosas más desagradables.</a:t>
            </a:r>
          </a:p>
          <a:p>
            <a:endParaRPr lang="es-ES" dirty="0" smtClean="0"/>
          </a:p>
        </p:txBody>
      </p:sp>
    </p:spTree>
    <p:extLst>
      <p:ext uri="{BB962C8B-B14F-4D97-AF65-F5344CB8AC3E}">
        <p14:creationId xmlns:p14="http://schemas.microsoft.com/office/powerpoint/2010/main" val="40492054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sp>
        <p:nvSpPr>
          <p:cNvPr id="3" name="Marcador de contenido 2"/>
          <p:cNvSpPr>
            <a:spLocks noGrp="1"/>
          </p:cNvSpPr>
          <p:nvPr>
            <p:ph idx="1"/>
          </p:nvPr>
        </p:nvSpPr>
        <p:spPr/>
        <p:txBody>
          <a:bodyPr/>
          <a:lstStyle/>
          <a:p>
            <a:pPr marL="571500" indent="-571500">
              <a:buAutoNum type="romanUcPeriod" startAt="3"/>
            </a:pPr>
            <a:r>
              <a:rPr lang="es-ES" dirty="0" smtClean="0"/>
              <a:t>SIEMPRE RESERVA UN TIEMPO PARA TI.</a:t>
            </a:r>
          </a:p>
          <a:p>
            <a:pPr marL="0" indent="0">
              <a:buNone/>
            </a:pPr>
            <a:r>
              <a:rPr lang="es-ES" dirty="0" smtClean="0"/>
              <a:t>      A.  No pongas demasiadas tareas que no    dejen un tiempo para pensar, relajarte, hacer algo inesperado.  </a:t>
            </a:r>
            <a:endParaRPr lang="es-ES" dirty="0"/>
          </a:p>
        </p:txBody>
      </p:sp>
    </p:spTree>
    <p:extLst>
      <p:ext uri="{BB962C8B-B14F-4D97-AF65-F5344CB8AC3E}">
        <p14:creationId xmlns:p14="http://schemas.microsoft.com/office/powerpoint/2010/main" val="35249437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dirty="0"/>
          </a:p>
        </p:txBody>
      </p:sp>
      <p:sp>
        <p:nvSpPr>
          <p:cNvPr id="3" name="CuadroTexto 2"/>
          <p:cNvSpPr txBox="1"/>
          <p:nvPr/>
        </p:nvSpPr>
        <p:spPr>
          <a:xfrm>
            <a:off x="1968500" y="2809875"/>
            <a:ext cx="184666" cy="369332"/>
          </a:xfrm>
          <a:prstGeom prst="rect">
            <a:avLst/>
          </a:prstGeom>
          <a:noFill/>
        </p:spPr>
        <p:txBody>
          <a:bodyPr wrap="none" rtlCol="0">
            <a:spAutoFit/>
          </a:bodyPr>
          <a:lstStyle/>
          <a:p>
            <a:endParaRPr lang="es-ES" dirty="0"/>
          </a:p>
        </p:txBody>
      </p:sp>
    </p:spTree>
    <p:extLst>
      <p:ext uri="{BB962C8B-B14F-4D97-AF65-F5344CB8AC3E}">
        <p14:creationId xmlns:p14="http://schemas.microsoft.com/office/powerpoint/2010/main" val="1360539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76850" y="1040594"/>
            <a:ext cx="9320850" cy="5180434"/>
          </a:xfrm>
        </p:spPr>
        <p:txBody>
          <a:bodyPr>
            <a:noAutofit/>
          </a:bodyPr>
          <a:lstStyle/>
          <a:p>
            <a:r>
              <a:rPr lang="es-ES" sz="4800" b="1" dirty="0" smtClean="0">
                <a:solidFill>
                  <a:schemeClr val="tx1"/>
                </a:solidFill>
              </a:rPr>
              <a:t>¿</a:t>
            </a:r>
            <a:r>
              <a:rPr lang="fr-FR" sz="4800" b="1" dirty="0">
                <a:solidFill>
                  <a:schemeClr val="tx1"/>
                </a:solidFill>
              </a:rPr>
              <a:t> Q</a:t>
            </a:r>
            <a:r>
              <a:rPr lang="fr-FR" sz="4800" b="1" dirty="0" smtClean="0">
                <a:solidFill>
                  <a:schemeClr val="tx1"/>
                </a:solidFill>
              </a:rPr>
              <a:t>ué</a:t>
            </a:r>
            <a:r>
              <a:rPr lang="es-ES" sz="4800" b="1" dirty="0" smtClean="0">
                <a:solidFill>
                  <a:schemeClr val="tx1"/>
                </a:solidFill>
              </a:rPr>
              <a:t> hay que hacer para evitar estar tensas y cansadas?</a:t>
            </a:r>
          </a:p>
          <a:p>
            <a:endParaRPr lang="es-ES" sz="4800" b="1" dirty="0" smtClean="0">
              <a:solidFill>
                <a:schemeClr val="tx1"/>
              </a:solidFill>
            </a:endParaRPr>
          </a:p>
          <a:p>
            <a:r>
              <a:rPr lang="es-ES" sz="4800" b="1" dirty="0" smtClean="0">
                <a:solidFill>
                  <a:schemeClr val="tx1"/>
                </a:solidFill>
              </a:rPr>
              <a:t>¿Existe alguna forma de organizar nuestros hogares? </a:t>
            </a:r>
            <a:r>
              <a:rPr lang="es-ES" sz="4800" b="1" dirty="0" smtClean="0">
                <a:solidFill>
                  <a:schemeClr val="accent2">
                    <a:lumMod val="75000"/>
                  </a:schemeClr>
                </a:solidFill>
              </a:rPr>
              <a:t> </a:t>
            </a:r>
          </a:p>
          <a:p>
            <a:endParaRPr lang="es-ES" sz="4800" dirty="0"/>
          </a:p>
          <a:p>
            <a:endParaRPr lang="es-ES" sz="4800" dirty="0"/>
          </a:p>
        </p:txBody>
      </p:sp>
    </p:spTree>
    <p:extLst>
      <p:ext uri="{BB962C8B-B14F-4D97-AF65-F5344CB8AC3E}">
        <p14:creationId xmlns:p14="http://schemas.microsoft.com/office/powerpoint/2010/main" val="32928215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1. Un plan personal diario</a:t>
            </a:r>
            <a:endParaRPr lang="es-ES" dirty="0"/>
          </a:p>
        </p:txBody>
      </p:sp>
      <p:pic>
        <p:nvPicPr>
          <p:cNvPr id="8" name="Marcador de contenido 7" descr="Diapositiva1.JPG"/>
          <p:cNvPicPr>
            <a:picLocks noGrp="1" noChangeAspect="1"/>
          </p:cNvPicPr>
          <p:nvPr>
            <p:ph idx="1"/>
          </p:nvPr>
        </p:nvPicPr>
        <p:blipFill>
          <a:blip r:embed="rId2">
            <a:extLst>
              <a:ext uri="{28A0092B-C50C-407E-A947-70E740481C1C}">
                <a14:useLocalDpi xmlns:a14="http://schemas.microsoft.com/office/drawing/2010/main" val="0"/>
              </a:ext>
            </a:extLst>
          </a:blip>
          <a:srcRect t="12228" b="12228"/>
          <a:stretch>
            <a:fillRect/>
          </a:stretch>
        </p:blipFill>
        <p:spPr>
          <a:xfrm>
            <a:off x="887413" y="1762125"/>
            <a:ext cx="7570787" cy="4289425"/>
          </a:xfrm>
        </p:spPr>
      </p:pic>
    </p:spTree>
    <p:extLst>
      <p:ext uri="{BB962C8B-B14F-4D97-AF65-F5344CB8AC3E}">
        <p14:creationId xmlns:p14="http://schemas.microsoft.com/office/powerpoint/2010/main" val="20144303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2. Cinco minutos milagrosos</a:t>
            </a:r>
            <a:endParaRPr lang="es-ES" dirty="0"/>
          </a:p>
        </p:txBody>
      </p:sp>
      <p:pic>
        <p:nvPicPr>
          <p:cNvPr id="4" name="Imagen 3" descr="Reloj-analogico-de-Pared-Ethernet-88565_imag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24146" y="2043155"/>
            <a:ext cx="4067573" cy="3808147"/>
          </a:xfrm>
          <a:prstGeom prst="rect">
            <a:avLst/>
          </a:prstGeom>
        </p:spPr>
      </p:pic>
    </p:spTree>
    <p:extLst>
      <p:ext uri="{BB962C8B-B14F-4D97-AF65-F5344CB8AC3E}">
        <p14:creationId xmlns:p14="http://schemas.microsoft.com/office/powerpoint/2010/main" val="37711016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3. Una eficiente agenda</a:t>
            </a:r>
            <a:endParaRPr lang="es-ES" dirty="0"/>
          </a:p>
        </p:txBody>
      </p:sp>
      <p:pic>
        <p:nvPicPr>
          <p:cNvPr id="4" name="Marcador de contenido 3" descr="images-1.jpeg"/>
          <p:cNvPicPr>
            <a:picLocks noGrp="1" noChangeAspect="1"/>
          </p:cNvPicPr>
          <p:nvPr>
            <p:ph idx="1"/>
          </p:nvPr>
        </p:nvPicPr>
        <p:blipFill>
          <a:blip r:embed="rId2">
            <a:extLst>
              <a:ext uri="{28A0092B-C50C-407E-A947-70E740481C1C}">
                <a14:useLocalDpi xmlns:a14="http://schemas.microsoft.com/office/drawing/2010/main" val="0"/>
              </a:ext>
            </a:extLst>
          </a:blip>
          <a:srcRect t="7429" b="7429"/>
          <a:stretch>
            <a:fillRect/>
          </a:stretch>
        </p:blipFill>
        <p:spPr/>
      </p:pic>
    </p:spTree>
    <p:extLst>
      <p:ext uri="{BB962C8B-B14F-4D97-AF65-F5344CB8AC3E}">
        <p14:creationId xmlns:p14="http://schemas.microsoft.com/office/powerpoint/2010/main" val="11391013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 4. Planee la comida con sencillez</a:t>
            </a:r>
            <a:endParaRPr lang="es-ES" dirty="0"/>
          </a:p>
        </p:txBody>
      </p:sp>
      <p:pic>
        <p:nvPicPr>
          <p:cNvPr id="4" name="Marcador de contenido 3" descr="lunch-and-windmills.jpg"/>
          <p:cNvPicPr>
            <a:picLocks noGrp="1" noChangeAspect="1"/>
          </p:cNvPicPr>
          <p:nvPr>
            <p:ph idx="1"/>
          </p:nvPr>
        </p:nvPicPr>
        <p:blipFill>
          <a:blip r:embed="rId3">
            <a:extLst>
              <a:ext uri="{28A0092B-C50C-407E-A947-70E740481C1C}">
                <a14:useLocalDpi xmlns:a14="http://schemas.microsoft.com/office/drawing/2010/main" val="0"/>
              </a:ext>
            </a:extLst>
          </a:blip>
          <a:srcRect t="12182" b="12182"/>
          <a:stretch>
            <a:fillRect/>
          </a:stretch>
        </p:blipFill>
        <p:spPr/>
      </p:pic>
    </p:spTree>
    <p:extLst>
      <p:ext uri="{BB962C8B-B14F-4D97-AF65-F5344CB8AC3E}">
        <p14:creationId xmlns:p14="http://schemas.microsoft.com/office/powerpoint/2010/main" val="11557933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5. Orden en </a:t>
            </a:r>
            <a:r>
              <a:rPr lang="es-ES" smtClean="0"/>
              <a:t>el caos</a:t>
            </a:r>
            <a:endParaRPr lang="es-ES"/>
          </a:p>
        </p:txBody>
      </p:sp>
      <p:pic>
        <p:nvPicPr>
          <p:cNvPr id="4" name="Marcador de contenido 3" descr="eure541.jpg"/>
          <p:cNvPicPr>
            <a:picLocks noGrp="1" noChangeAspect="1"/>
          </p:cNvPicPr>
          <p:nvPr>
            <p:ph idx="1"/>
          </p:nvPr>
        </p:nvPicPr>
        <p:blipFill>
          <a:blip r:embed="rId2">
            <a:extLst>
              <a:ext uri="{28A0092B-C50C-407E-A947-70E740481C1C}">
                <a14:useLocalDpi xmlns:a14="http://schemas.microsoft.com/office/drawing/2010/main" val="0"/>
              </a:ext>
            </a:extLst>
          </a:blip>
          <a:srcRect t="12228" b="12228"/>
          <a:stretch>
            <a:fillRect/>
          </a:stretch>
        </p:blipFill>
        <p:spPr/>
      </p:pic>
    </p:spTree>
    <p:extLst>
      <p:ext uri="{BB962C8B-B14F-4D97-AF65-F5344CB8AC3E}">
        <p14:creationId xmlns:p14="http://schemas.microsoft.com/office/powerpoint/2010/main" val="27107191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6. Limpie como un profesional</a:t>
            </a:r>
            <a:endParaRPr lang="es-ES" dirty="0"/>
          </a:p>
        </p:txBody>
      </p:sp>
      <p:sp>
        <p:nvSpPr>
          <p:cNvPr id="3" name="Marcador de contenido 2"/>
          <p:cNvSpPr>
            <a:spLocks noGrp="1"/>
          </p:cNvSpPr>
          <p:nvPr>
            <p:ph idx="1"/>
          </p:nvPr>
        </p:nvSpPr>
        <p:spPr/>
        <p:txBody>
          <a:bodyPr/>
          <a:lstStyle/>
          <a:p>
            <a:endParaRPr lang="es-ES" dirty="0"/>
          </a:p>
        </p:txBody>
      </p:sp>
      <p:pic>
        <p:nvPicPr>
          <p:cNvPr id="4" name="Imagen 3" descr="limpiar-casa-asma.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35086" y="1761565"/>
            <a:ext cx="3537020" cy="4703484"/>
          </a:xfrm>
          <a:prstGeom prst="rect">
            <a:avLst/>
          </a:prstGeom>
        </p:spPr>
      </p:pic>
    </p:spTree>
    <p:extLst>
      <p:ext uri="{BB962C8B-B14F-4D97-AF65-F5344CB8AC3E}">
        <p14:creationId xmlns:p14="http://schemas.microsoft.com/office/powerpoint/2010/main" val="25744969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7. Haga la vida bella y feliz</a:t>
            </a:r>
            <a:endParaRPr lang="es-ES" dirty="0"/>
          </a:p>
        </p:txBody>
      </p:sp>
      <p:pic>
        <p:nvPicPr>
          <p:cNvPr id="4" name="Marcador de contenido 3" descr="mujer-feliz.jpg"/>
          <p:cNvPicPr>
            <a:picLocks noGrp="1" noChangeAspect="1"/>
          </p:cNvPicPr>
          <p:nvPr>
            <p:ph idx="1"/>
          </p:nvPr>
        </p:nvPicPr>
        <p:blipFill>
          <a:blip r:embed="rId2">
            <a:extLst>
              <a:ext uri="{28A0092B-C50C-407E-A947-70E740481C1C}">
                <a14:useLocalDpi xmlns:a14="http://schemas.microsoft.com/office/drawing/2010/main" val="0"/>
              </a:ext>
            </a:extLst>
          </a:blip>
          <a:srcRect t="13600" b="13600"/>
          <a:stretch>
            <a:fillRect/>
          </a:stretch>
        </p:blipFill>
        <p:spPr/>
      </p:pic>
    </p:spTree>
    <p:extLst>
      <p:ext uri="{BB962C8B-B14F-4D97-AF65-F5344CB8AC3E}">
        <p14:creationId xmlns:p14="http://schemas.microsoft.com/office/powerpoint/2010/main" val="80486294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 Id="rId5" Type="http://schemas.openxmlformats.org/officeDocument/2006/relationships/image" Target="../media/image5.jpeg"/><Relationship Id="rId4" Type="http://schemas.openxmlformats.org/officeDocument/2006/relationships/image" Target="../media/image4.jpeg"/></Relationships>
</file>

<file path=ppt/theme/theme1.xml><?xml version="1.0" encoding="utf-8"?>
<a:theme xmlns:a="http://schemas.openxmlformats.org/drawingml/2006/main" name="Infusión">
  <a:themeElements>
    <a:clrScheme name="Infusion">
      <a:dk1>
        <a:sysClr val="windowText" lastClr="000000"/>
      </a:dk1>
      <a:lt1>
        <a:sysClr val="window" lastClr="FFFFFF"/>
      </a:lt1>
      <a:dk2>
        <a:srgbClr val="2F1F58"/>
      </a:dk2>
      <a:lt2>
        <a:srgbClr val="B7A9E0"/>
      </a:lt2>
      <a:accent1>
        <a:srgbClr val="8C73D0"/>
      </a:accent1>
      <a:accent2>
        <a:srgbClr val="C2E8C4"/>
      </a:accent2>
      <a:accent3>
        <a:srgbClr val="C5A6E8"/>
      </a:accent3>
      <a:accent4>
        <a:srgbClr val="B45EC7"/>
      </a:accent4>
      <a:accent5>
        <a:srgbClr val="9FDAFB"/>
      </a:accent5>
      <a:accent6>
        <a:srgbClr val="95C5B0"/>
      </a:accent6>
      <a:hlink>
        <a:srgbClr val="744AE0"/>
      </a:hlink>
      <a:folHlink>
        <a:srgbClr val="8D8AD1"/>
      </a:folHlink>
    </a:clrScheme>
    <a:fontScheme name="Infusion">
      <a:majorFont>
        <a:latin typeface="Mistral"/>
        <a:ea typeface=""/>
        <a:cs typeface=""/>
        <a:font script="Jpan" typeface="ＤＦＰ行書体"/>
      </a:majorFont>
      <a:minorFont>
        <a:latin typeface="Candara"/>
        <a:ea typeface=""/>
        <a:cs typeface=""/>
        <a:font script="Jpan" typeface="メイリオ"/>
      </a:minorFont>
    </a:fontScheme>
    <a:fmtScheme name="Infusion">
      <a:fillStyleLst>
        <a:solidFill>
          <a:schemeClr val="phClr"/>
        </a:solidFill>
        <a:blipFill rotWithShape="1">
          <a:blip xmlns:r="http://schemas.openxmlformats.org/officeDocument/2006/relationships" r:embed="rId1">
            <a:duotone>
              <a:schemeClr val="phClr">
                <a:shade val="70000"/>
                <a:satMod val="120000"/>
              </a:schemeClr>
              <a:schemeClr val="phClr">
                <a:tint val="70000"/>
                <a:satMod val="300000"/>
                <a:lumMod val="125000"/>
              </a:schemeClr>
            </a:duotone>
          </a:blip>
          <a:tile tx="0" ty="0" sx="50000" sy="50000" flip="none" algn="tl"/>
        </a:blipFill>
        <a:blipFill rotWithShape="1">
          <a:blip xmlns:r="http://schemas.openxmlformats.org/officeDocument/2006/relationships" r:embed="rId2">
            <a:duotone>
              <a:schemeClr val="phClr">
                <a:shade val="70000"/>
                <a:satMod val="120000"/>
              </a:schemeClr>
              <a:schemeClr val="phClr">
                <a:tint val="70000"/>
                <a:satMod val="135000"/>
              </a:schemeClr>
            </a:duotone>
          </a:blip>
          <a:tile tx="0" ty="0" sx="40000" sy="40000" flip="none" algn="tl"/>
        </a:blipFill>
      </a:fillStyleLst>
      <a:lnStyleLst>
        <a:ln w="38100" cap="flat" cmpd="sng" algn="ctr">
          <a:solidFill>
            <a:schemeClr val="phClr">
              <a:alpha val="70000"/>
              <a:satMod val="105000"/>
            </a:schemeClr>
          </a:solidFill>
          <a:prstDash val="solid"/>
          <a:miter/>
        </a:ln>
        <a:ln w="50800" cap="flat" cmpd="sng" algn="ctr">
          <a:solidFill>
            <a:schemeClr val="phClr">
              <a:alpha val="50000"/>
            </a:schemeClr>
          </a:solidFill>
          <a:prstDash val="solid"/>
          <a:miter/>
        </a:ln>
        <a:ln w="88900" cap="flat" cmpd="sng" algn="ctr">
          <a:solidFill>
            <a:schemeClr val="phClr">
              <a:alpha val="40000"/>
            </a:schemeClr>
          </a:solidFill>
          <a:prstDash val="solid"/>
          <a:miter/>
        </a:ln>
      </a:lnStyleLst>
      <a:effectStyleLst>
        <a:effectStyle>
          <a:effectLst/>
        </a:effectStyle>
        <a:effectStyle>
          <a:effectLst>
            <a:outerShdw blurRad="38100" dist="25400" dir="5400000" rotWithShape="0">
              <a:srgbClr val="000000">
                <a:alpha val="50000"/>
              </a:srgbClr>
            </a:outerShdw>
          </a:effectLst>
        </a:effectStyle>
        <a:effectStyle>
          <a:effectLst>
            <a:innerShdw blurRad="190500" dir="13500000">
              <a:srgbClr val="000000">
                <a:alpha val="50000"/>
              </a:srgbClr>
            </a:innerShdw>
            <a:outerShdw blurRad="38100" dist="25400" dir="5400000" rotWithShape="0">
              <a:srgbClr val="000000">
                <a:alpha val="50000"/>
              </a:srgbClr>
            </a:outerShdw>
          </a:effectLst>
        </a:effectStyle>
      </a:effectStyleLst>
      <a:bgFillStyleLst>
        <a:blipFill rotWithShape="1">
          <a:blip xmlns:r="http://schemas.openxmlformats.org/officeDocument/2006/relationships" r:embed="rId3">
            <a:duotone>
              <a:schemeClr val="phClr">
                <a:shade val="70000"/>
                <a:satMod val="500000"/>
                <a:lumMod val="50000"/>
              </a:schemeClr>
              <a:schemeClr val="phClr">
                <a:satMod val="800000"/>
                <a:lumMod val="250000"/>
              </a:schemeClr>
            </a:duotone>
          </a:blip>
          <a:stretch/>
        </a:blipFill>
        <a:blipFill rotWithShape="1">
          <a:blip xmlns:r="http://schemas.openxmlformats.org/officeDocument/2006/relationships" r:embed="rId4">
            <a:duotone>
              <a:schemeClr val="phClr">
                <a:shade val="70000"/>
                <a:satMod val="500000"/>
                <a:lumMod val="50000"/>
              </a:schemeClr>
              <a:schemeClr val="phClr">
                <a:satMod val="800000"/>
                <a:lumMod val="250000"/>
              </a:schemeClr>
            </a:duotone>
          </a:blip>
          <a:stretch/>
        </a:blipFill>
        <a:blipFill rotWithShape="1">
          <a:blip xmlns:r="http://schemas.openxmlformats.org/officeDocument/2006/relationships" r:embed="rId5">
            <a:duotone>
              <a:schemeClr val="phClr">
                <a:shade val="70000"/>
                <a:satMod val="500000"/>
                <a:lumMod val="50000"/>
              </a:schemeClr>
              <a:schemeClr val="phClr">
                <a:satMod val="800000"/>
                <a:lumMod val="25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Infusión.thmx</Template>
  <TotalTime>912</TotalTime>
  <Words>325</Words>
  <Application>Microsoft Office PowerPoint</Application>
  <PresentationFormat>Presentación en pantalla (4:3)</PresentationFormat>
  <Paragraphs>28</Paragraphs>
  <Slides>14</Slides>
  <Notes>1</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Infusión</vt:lpstr>
      <vt:lpstr>EL HOGAR Y SU EXITOSA ORGANIZACIÓN  </vt:lpstr>
      <vt:lpstr>Presentación de PowerPoint</vt:lpstr>
      <vt:lpstr>1. Un plan personal diario</vt:lpstr>
      <vt:lpstr>2. Cinco minutos milagrosos</vt:lpstr>
      <vt:lpstr>3. Una eficiente agenda</vt:lpstr>
      <vt:lpstr> 4. Planee la comida con sencillez</vt:lpstr>
      <vt:lpstr>5. Orden en el caos</vt:lpstr>
      <vt:lpstr>6. Limpie como un profesional</vt:lpstr>
      <vt:lpstr>7. Haga la vida bella y feliz</vt:lpstr>
      <vt:lpstr>GEMAS</vt:lpstr>
      <vt:lpstr>Presentación de PowerPoint</vt:lpstr>
      <vt:lpstr>CÓMO ORGANIZARSE PARA QUE ALCANCE EL TIEMPO</vt:lpstr>
      <vt:lpstr>Presentación de PowerPoint</vt:lpstr>
      <vt:lpstr>Presentación de PowerPoint</vt:lpstr>
    </vt:vector>
  </TitlesOfParts>
  <Company>Universidad de Montemorelos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HOGAR Y SU EXITOSA ORGANIZACIÓN</dc:title>
  <dc:creator>Nidia Galvis de Quintero</dc:creator>
  <cp:lastModifiedBy>Raul Leal</cp:lastModifiedBy>
  <cp:revision>32</cp:revision>
  <dcterms:created xsi:type="dcterms:W3CDTF">2012-02-09T14:40:18Z</dcterms:created>
  <dcterms:modified xsi:type="dcterms:W3CDTF">2014-05-21T18:45:44Z</dcterms:modified>
</cp:coreProperties>
</file>