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9" r:id="rId3"/>
    <p:sldId id="258" r:id="rId4"/>
    <p:sldId id="260" r:id="rId5"/>
    <p:sldId id="264" r:id="rId6"/>
    <p:sldId id="261" r:id="rId7"/>
    <p:sldId id="262" r:id="rId8"/>
    <p:sldId id="263" r:id="rId9"/>
    <p:sldId id="266" r:id="rId10"/>
    <p:sldId id="267" r:id="rId11"/>
    <p:sldId id="268" r:id="rId12"/>
    <p:sldId id="270" r:id="rId13"/>
    <p:sldId id="272" r:id="rId14"/>
    <p:sldId id="275" r:id="rId15"/>
    <p:sldId id="274" r:id="rId16"/>
    <p:sldId id="271" r:id="rId17"/>
    <p:sldId id="273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1B850-C4AF-42C1-9220-C0E921A26391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1506E-07A1-44B9-977E-6C4338F2A94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16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http://</a:t>
            </a:r>
            <a:r>
              <a:rPr lang="pl-PL" dirty="0" err="1" smtClean="0"/>
              <a:t>www.ehowenespanol.com</a:t>
            </a:r>
            <a:r>
              <a:rPr lang="pl-PL" dirty="0" smtClean="0"/>
              <a:t>/bacteria-encontrada-banos-lista_69420/</a:t>
            </a:r>
          </a:p>
          <a:p>
            <a:r>
              <a:rPr lang="es-ES_tradnl" dirty="0" smtClean="0"/>
              <a:t>http://</a:t>
            </a:r>
            <a:r>
              <a:rPr lang="es-ES_tradnl" dirty="0" err="1" smtClean="0"/>
              <a:t>www.kuvela.com</a:t>
            </a:r>
            <a:r>
              <a:rPr lang="es-ES_tradnl" dirty="0" smtClean="0"/>
              <a:t>/</a:t>
            </a:r>
            <a:r>
              <a:rPr lang="es-ES_tradnl" dirty="0" err="1" smtClean="0"/>
              <a:t>espanol</a:t>
            </a:r>
            <a:r>
              <a:rPr lang="es-ES_tradnl" dirty="0" smtClean="0"/>
              <a:t>/reportaje1.html</a:t>
            </a:r>
          </a:p>
          <a:p>
            <a:r>
              <a:rPr lang="es-ES_tradnl" dirty="0" smtClean="0"/>
              <a:t>http://</a:t>
            </a:r>
            <a:r>
              <a:rPr lang="es-ES_tradnl" dirty="0" err="1" smtClean="0"/>
              <a:t>www.ayudin.com.ar</a:t>
            </a:r>
            <a:r>
              <a:rPr lang="es-ES_tradnl" smtClean="0"/>
              <a:t>/publicaciones/publicacion1.pdf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1506E-07A1-44B9-977E-6C4338F2A94E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1506E-07A1-44B9-977E-6C4338F2A94E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debemos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1506E-07A1-44B9-977E-6C4338F2A94E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1506E-07A1-44B9-977E-6C4338F2A94E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1506E-07A1-44B9-977E-6C4338F2A94E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3447C-D3EA-477A-98DA-57F38C506837}" type="datetimeFigureOut">
              <a:rPr lang="es-MX" smtClean="0"/>
              <a:pPr/>
              <a:t>21/05/2014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A3197-A61D-45FC-98FE-A4C95DA596A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134076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LIMPIEZA EN LA CANMA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5877272"/>
            <a:ext cx="9144000" cy="1008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800" dirty="0" smtClean="0">
                <a:solidFill>
                  <a:schemeClr val="accent6">
                    <a:lumMod val="75000"/>
                  </a:schemeClr>
                </a:solidFill>
                <a:latin typeface="Berlin Sans FB Demi" pitchFamily="34" charset="0"/>
              </a:rPr>
              <a:t>LIMPIEZA EN LA CAMA</a:t>
            </a:r>
            <a:endParaRPr lang="es-MX" sz="5800" dirty="0">
              <a:solidFill>
                <a:schemeClr val="accent6">
                  <a:lumMod val="7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6386" name="Picture 2" descr="http://www.mundo-casas.com/wp-content/uploads/2010/05/decoracion-de-recamaras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66"/>
            <a:ext cx="9144000" cy="60315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Se recomienda ventilar diariamente el dormitorio antes de hacer la cama,</a:t>
            </a:r>
          </a:p>
          <a:p>
            <a:pPr marL="514350" indent="-514350">
              <a:buFont typeface="+mj-lt"/>
              <a:buAutoNum type="arabicPeriod" startAt="8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Dar la vuelta a nuestro colchón al menos dos veces al año.</a:t>
            </a:r>
          </a:p>
          <a:p>
            <a:pPr marL="514350" indent="-514350">
              <a:buFont typeface="+mj-lt"/>
              <a:buAutoNum type="arabicPeriod" startAt="8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Utilizar fundas transpirables de algodón. </a:t>
            </a:r>
          </a:p>
          <a:p>
            <a:pPr marL="514350" indent="-514350">
              <a:buFont typeface="+mj-lt"/>
              <a:buAutoNum type="arabicPeriod" startAt="8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Utilizar una aspiradora pequeña una vez al mes, </a:t>
            </a:r>
          </a:p>
          <a:p>
            <a:pPr marL="514350" indent="-514350">
              <a:buFont typeface="+mj-lt"/>
              <a:buAutoNum type="arabicPeriod" startAt="8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Limpiarlo simplemente frotándolo con un detergente suave y un trapo húmedo.</a:t>
            </a:r>
          </a:p>
          <a:p>
            <a:pPr marL="514350" indent="-514350">
              <a:buFont typeface="+mj-lt"/>
              <a:buAutoNum type="arabicPeriod" startAt="8"/>
            </a:pPr>
            <a:endParaRPr lang="es-MX" sz="2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s-MX" sz="2800" dirty="0" smtClean="0"/>
              <a:t>Ponerlo al sol por lo menos 1 vez al mes</a:t>
            </a:r>
            <a:endParaRPr lang="es-MX" sz="28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908720"/>
            <a:ext cx="8568952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14. Los muñecos de peluche también constituyen un considerable reservorio de ácaros.</a:t>
            </a:r>
          </a:p>
          <a:p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15. Evitar el exceso de cortinas. Se instalarán las mínimas posibles y de un material fácilmente lavable (es conveniente lavar cortinas y ropa de cama a una temperatura superior a 70 ºC).</a:t>
            </a:r>
          </a:p>
          <a:p>
            <a:endParaRPr lang="es-MX" sz="3200" dirty="0" smtClean="0"/>
          </a:p>
          <a:p>
            <a:r>
              <a:rPr lang="es-MX" sz="3200" dirty="0" smtClean="0"/>
              <a:t>16.  Es importante que las habitaciones (sobre todo el dormitorio) estén bien ventilados y soleados (la luz solar mata a los ácaros). </a:t>
            </a:r>
          </a:p>
          <a:p>
            <a:endParaRPr lang="es-MX" sz="3200" dirty="0" smtClean="0"/>
          </a:p>
          <a:p>
            <a:endParaRPr lang="es-MX" sz="3200" dirty="0"/>
          </a:p>
          <a:p>
            <a:endParaRPr lang="es-MX" sz="3200" dirty="0" smtClean="0"/>
          </a:p>
          <a:p>
            <a:endParaRPr lang="es-MX" sz="3200" dirty="0"/>
          </a:p>
          <a:p>
            <a:endParaRPr lang="es-MX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260648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Se deben observar escrupulosamente los principios de higiene. Hay muchos que, aunque están sanos, no se preocupan por mantenerse siempre saludables. Descuidan su limpieza personal y no se ocupan del aseo de su </a:t>
            </a:r>
            <a:r>
              <a:rPr lang="es-E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indumentaria…</a:t>
            </a:r>
            <a:endParaRPr lang="es-ES" sz="28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1026" name="Picture 2" descr="http://2.bp.blogspot.com/-XRWK-zhwEB0/TZEkAkzriCI/AAAAAAAAABg/p__8zHrqUmM/s1600/M-Varejo-Higie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940">
            <a:off x="191083" y="3139952"/>
            <a:ext cx="4429125" cy="27146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aludenfamilia.es/catalogos/1/higiene-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8023">
            <a:off x="4953993" y="3371742"/>
            <a:ext cx="3810000" cy="25431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41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7452" y="3356992"/>
            <a:ext cx="8712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…A </a:t>
            </a:r>
            <a:r>
              <a:rPr lang="es-E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través de los poros el cuerpo absorbe constantemente las impurezas, en forma imperceptible, y si la superficie de la piel no se mantiene en condiciones saludables, el sistema se verá recargado de suciedad. Si la ropa que se usa no se lava a menudo ni se ventila al aire, ésta se mantiene sucia con las impurezas que el cuerpo despide mediante la </a:t>
            </a:r>
            <a:r>
              <a:rPr lang="es-E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traspiración… </a:t>
            </a:r>
            <a:endParaRPr lang="es-ES" sz="28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2052" name="Picture 4" descr="http://www.rctv.net/wp-content/uploads/2010/10/sud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910"/>
            <a:ext cx="3891130" cy="25961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exploralasalud.com/wp-content/uploads/2009/05/wal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3732">
            <a:off x="902161" y="263217"/>
            <a:ext cx="2857500" cy="2857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17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t-listas.20minutos.es/images/2008-02/7891/114849_640px.jpg?12040416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" y="1772816"/>
            <a:ext cx="4058223" cy="37284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788296" y="1340768"/>
            <a:ext cx="53285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…Y </a:t>
            </a:r>
            <a:r>
              <a:rPr lang="es-E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si las ropas no se limpian frecuentemente de esas impurezas, los poros vuelven a absorber los desperdicios que ya había desechado. Si no eliminamos estas impurezas del cuerpo, se volverán a introducir en la sangre, de donde su presencia será forzada sobre los órganos internos</a:t>
            </a:r>
            <a:r>
              <a:rPr lang="es-ES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 </a:t>
            </a:r>
            <a:r>
              <a:rPr lang="es-ES" sz="28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(Consejos sobre la salud p 68 – 69)</a:t>
            </a:r>
            <a:endParaRPr lang="es-ES" sz="28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724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.bp.blogspot.com/-f4R9pa8ErW8/TodmUUyWPSI/AAAAAAAAAC4/N4vGGUYciQ8/s1600/Multitudes-frente-a-la-Cru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51520" y="620688"/>
            <a:ext cx="51125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Nuestro cuerpo es propiedad de Cristo, comprada por él mismo, y no nos es lícito hacer de ese cuerpo lo que nos plazca. Cuantos entienden las leyes de la salud, implantadas en ellos por Dios, deben sentirse obligados a obedecerlas. La obediencia a las leyes de la higiene es una obligación </a:t>
            </a:r>
            <a:r>
              <a:rPr lang="es-ES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personal…</a:t>
            </a:r>
            <a:endParaRPr lang="es-E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662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fbcdn-sphotos-d-a.akamaihd.net/hphotos-ak-prn1/644170_495024370561036_1610927883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4977851" cy="426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34452" y="962471"/>
            <a:ext cx="737617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…A </a:t>
            </a:r>
            <a:r>
              <a:rPr lang="es-ES" sz="3000" dirty="0"/>
              <a:t>nosotros mismos nos toca sufrir las </a:t>
            </a: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consecuencias</a:t>
            </a: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3000" dirty="0"/>
              <a:t>de la violación de esas </a:t>
            </a:r>
            <a:r>
              <a:rPr lang="es-ES" sz="3000" dirty="0" smtClean="0"/>
              <a:t>leyes…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80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32656"/>
            <a:ext cx="835292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 smtClean="0"/>
              <a:t>…Cada </a:t>
            </a:r>
            <a:r>
              <a:rPr lang="es-ES" sz="3000" dirty="0"/>
              <a:t>cual tendrá que responder ante Dios por sus hábitos y prácticas. Por tanto, la pregunta que nos incumbe no es: "¿Cuál es la costumbre del mundo?" sino ¿Cómo debo conservar la habitación que Dios me </a:t>
            </a:r>
            <a:r>
              <a:rPr lang="es-ES" sz="3000" dirty="0" smtClean="0"/>
              <a:t>dio? </a:t>
            </a:r>
            <a:r>
              <a:rPr lang="es-ES" sz="32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(El ministerio de curación p 239)</a:t>
            </a:r>
            <a:endParaRPr lang="es-ES" sz="32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endParaRPr lang="es-ES" sz="3000" dirty="0"/>
          </a:p>
        </p:txBody>
      </p:sp>
      <p:pic>
        <p:nvPicPr>
          <p:cNvPr id="4098" name="Picture 2" descr="http://2.bp.blogspot.com/_CxfiHMII9vg/TGC7yeLqTQI/AAAAAAAAAIk/ADc8Rs0Qw8Q/s1600/mujer_pensa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4032448" cy="38980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97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32656"/>
            <a:ext cx="44279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Proverbios 4:20-22</a:t>
            </a:r>
          </a:p>
          <a:p>
            <a:pPr algn="ctr"/>
            <a:r>
              <a:rPr lang="es-MX" sz="4000" dirty="0" smtClean="0"/>
              <a:t>"</a:t>
            </a:r>
            <a:r>
              <a:rPr lang="es-MX" sz="4000" dirty="0"/>
              <a:t>Hijo mío, está atento a mis palabras; inclina tu oído a mis razones … porque son vida para los que las hallan, y medicina para todo su cuerpo." </a:t>
            </a:r>
            <a:endParaRPr lang="es-MX" sz="4000" dirty="0" smtClean="0"/>
          </a:p>
        </p:txBody>
      </p:sp>
      <p:pic>
        <p:nvPicPr>
          <p:cNvPr id="26626" name="Picture 2" descr="http://lh5.ggpht.com/_3tSyYygn4pc/SXYvvNma9lI/AAAAAAAAAIU/Ij7NRggwmyk/jesus_thumb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3780" y="-6121"/>
            <a:ext cx="4730220" cy="6864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36512" y="116632"/>
            <a:ext cx="9113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IMPORTANCIA DE LA HIGIENE</a:t>
            </a:r>
            <a:endParaRPr lang="es-MX" sz="36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88900" y="836712"/>
            <a:ext cx="469912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400" dirty="0"/>
              <a:t>Los hábitos de higiene son los que nos permiten vivir con buena salud y mantener una mejor calidad de vida</a:t>
            </a:r>
            <a:r>
              <a:rPr lang="es-MX" sz="2400" dirty="0" smtClean="0"/>
              <a:t>.</a:t>
            </a:r>
          </a:p>
          <a:p>
            <a:endParaRPr lang="es-MX" sz="2400" dirty="0"/>
          </a:p>
          <a:p>
            <a:r>
              <a:rPr lang="es-MX" sz="2400" dirty="0"/>
              <a:t>Tanto la higiene </a:t>
            </a:r>
            <a:r>
              <a:rPr lang="es-MX" sz="2400" dirty="0" smtClean="0"/>
              <a:t>personal, </a:t>
            </a:r>
            <a:r>
              <a:rPr lang="es-MX" sz="2400" dirty="0"/>
              <a:t>como el cuidado y la limpieza de nuestra casa tiene que estar incluidos en las tareas rutinarias como hábitos diarios. </a:t>
            </a:r>
            <a:r>
              <a:rPr lang="es-MX" sz="2400" dirty="0" smtClean="0"/>
              <a:t> </a:t>
            </a:r>
          </a:p>
          <a:p>
            <a:endParaRPr lang="es-MX" sz="2400" dirty="0"/>
          </a:p>
          <a:p>
            <a:r>
              <a:rPr lang="es-MX" sz="2400" dirty="0" smtClean="0"/>
              <a:t>Es por ello que la limpieza de nuestra </a:t>
            </a:r>
            <a:r>
              <a:rPr lang="es-MX" sz="2800" dirty="0" smtClean="0"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cama</a:t>
            </a:r>
            <a:r>
              <a:rPr lang="es-MX" sz="2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es-MX" sz="2400" dirty="0" smtClean="0"/>
              <a:t>es importante ya que pasamos una  tercera parte del día en ella, y algunos mas.</a:t>
            </a:r>
            <a:endParaRPr lang="es-MX" sz="2400" dirty="0"/>
          </a:p>
          <a:p>
            <a:endParaRPr lang="es-MX" sz="2400" dirty="0"/>
          </a:p>
          <a:p>
            <a:endParaRPr lang="es-MX" sz="2400" dirty="0"/>
          </a:p>
        </p:txBody>
      </p:sp>
      <p:pic>
        <p:nvPicPr>
          <p:cNvPr id="21506" name="Picture 2" descr="http://labellalatina.files.wordpress.com/2011/04/faq_personal_care_produc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332" y="1052736"/>
            <a:ext cx="4283968" cy="5610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188639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Los colchones de las camas son </a:t>
            </a:r>
            <a:r>
              <a:rPr lang="es-MX" sz="3200" dirty="0" smtClean="0"/>
              <a:t>un </a:t>
            </a:r>
            <a:r>
              <a:rPr lang="es-MX" sz="3200" dirty="0"/>
              <a:t>refugio </a:t>
            </a:r>
            <a:r>
              <a:rPr lang="es-MX" sz="3200" dirty="0" smtClean="0"/>
              <a:t>preferido para algunos microorganismos llamados </a:t>
            </a:r>
            <a:r>
              <a:rPr lang="es-MX" sz="40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ácaros</a:t>
            </a:r>
            <a:endParaRPr lang="es-MX" sz="3200" b="1" dirty="0" smtClean="0">
              <a:effectLst>
                <a:glow rad="101600">
                  <a:srgbClr val="FF0000">
                    <a:alpha val="60000"/>
                  </a:srgbClr>
                </a:glow>
              </a:effectLst>
            </a:endParaRPr>
          </a:p>
        </p:txBody>
      </p:sp>
      <p:pic>
        <p:nvPicPr>
          <p:cNvPr id="18434" name="Picture 2" descr="http://platea.pntic.mec.es/~jpascual/animalia/acar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5558">
            <a:off x="5219186" y="253223"/>
            <a:ext cx="2755971" cy="3021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CuadroTexto"/>
          <p:cNvSpPr txBox="1"/>
          <p:nvPr/>
        </p:nvSpPr>
        <p:spPr>
          <a:xfrm>
            <a:off x="3995936" y="3429000"/>
            <a:ext cx="49898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Los </a:t>
            </a:r>
            <a:r>
              <a:rPr lang="es-MX" sz="3200" dirty="0"/>
              <a:t>ácaros son unos animalitos microscópicos (invisibles a simple vista), parientes de las arañas. Miden menos de 3 centésimas de milímetro</a:t>
            </a:r>
            <a:r>
              <a:rPr lang="es-MX" sz="3200" dirty="0" smtClean="0"/>
              <a:t>.</a:t>
            </a:r>
            <a:endParaRPr lang="es-MX" dirty="0"/>
          </a:p>
        </p:txBody>
      </p:sp>
      <p:pic>
        <p:nvPicPr>
          <p:cNvPr id="1026" name="Picture 2" descr="https://encrypted-tbn1.gstatic.com/images?q=tbn:ANd9GcQrIrUy-gl2-csU0HsWPqPEzjlHPRGtz924bfXXbAhEbscqjh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2748">
            <a:off x="133251" y="3721457"/>
            <a:ext cx="3699836" cy="24620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332656"/>
            <a:ext cx="42484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Los ácaros viven en estrecha asociación con el hombre, ya que se alimentan de las escamas que se desprenden imperceptiblemente de la piel humana (células epiteliales).</a:t>
            </a:r>
          </a:p>
          <a:p>
            <a:pPr algn="ctr"/>
            <a:endParaRPr lang="es-MX" sz="2800" dirty="0"/>
          </a:p>
          <a:p>
            <a:pPr algn="ctr"/>
            <a:r>
              <a:rPr lang="es-MX" sz="2800" dirty="0" smtClean="0"/>
              <a:t>Estas  células  epiteliales al morir se quedan en  el colchón, sabanas y almohadas</a:t>
            </a:r>
          </a:p>
          <a:p>
            <a:endParaRPr lang="es-MX" sz="1400" dirty="0"/>
          </a:p>
        </p:txBody>
      </p:sp>
      <p:pic>
        <p:nvPicPr>
          <p:cNvPr id="24580" name="Picture 4" descr="http://2.bp.blogspot.com/_OGEJJ_DDzdQ/SqSdgZgiLWI/AAAAAAAAPOY/cNkrLhGviww/S660/mujer-durmie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7252" y="679416"/>
            <a:ext cx="4497229" cy="5505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410463"/>
            <a:ext cx="410445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Aharoni" pitchFamily="2" charset="-79"/>
                <a:cs typeface="Aharoni" pitchFamily="2" charset="-79"/>
              </a:rPr>
              <a:t>¿Cuantos </a:t>
            </a:r>
            <a:r>
              <a:rPr lang="es-MX" sz="3200" dirty="0" smtClean="0">
                <a:latin typeface="Aharoni" pitchFamily="2" charset="-79"/>
                <a:cs typeface="Aharoni" pitchFamily="2" charset="-79"/>
              </a:rPr>
              <a:t>ácaros podríamos </a:t>
            </a:r>
            <a:r>
              <a:rPr lang="es-MX" sz="3200" dirty="0">
                <a:latin typeface="Aharoni" pitchFamily="2" charset="-79"/>
                <a:cs typeface="Aharoni" pitchFamily="2" charset="-79"/>
              </a:rPr>
              <a:t>contar en un </a:t>
            </a:r>
            <a:r>
              <a:rPr lang="es-MX" sz="3200" dirty="0" smtClean="0">
                <a:latin typeface="Aharoni" pitchFamily="2" charset="-79"/>
                <a:cs typeface="Aharoni" pitchFamily="2" charset="-79"/>
              </a:rPr>
              <a:t>colchón?</a:t>
            </a:r>
          </a:p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 Por </a:t>
            </a:r>
            <a:r>
              <a:rPr lang="es-MX" sz="2800" dirty="0"/>
              <a:t>1 gramo de polvo o piel muerta, hay hasta 19 mil </a:t>
            </a:r>
            <a:r>
              <a:rPr lang="es-MX" sz="2800" dirty="0" smtClean="0"/>
              <a:t>ácaros, </a:t>
            </a:r>
            <a:r>
              <a:rPr lang="es-MX" sz="2800" dirty="0"/>
              <a:t>y el ciclo de vida es de hasta 30 </a:t>
            </a:r>
            <a:r>
              <a:rPr lang="es-MX" sz="2800" dirty="0" smtClean="0"/>
              <a:t>días, </a:t>
            </a:r>
            <a:r>
              <a:rPr lang="es-MX" sz="2800" dirty="0"/>
              <a:t>pero cada acaro hembra puede crecer en su </a:t>
            </a:r>
            <a:r>
              <a:rPr lang="es-MX" sz="2800" dirty="0" smtClean="0"/>
              <a:t>población </a:t>
            </a:r>
            <a:r>
              <a:rPr lang="es-MX" sz="2800" dirty="0"/>
              <a:t>cada 4 semanas depositando hasta 30 huevecillos.</a:t>
            </a:r>
          </a:p>
          <a:p>
            <a:pPr algn="ctr"/>
            <a:endParaRPr lang="es-MX" dirty="0"/>
          </a:p>
        </p:txBody>
      </p:sp>
      <p:pic>
        <p:nvPicPr>
          <p:cNvPr id="17410" name="Picture 2" descr="http://planetadeanimales.com/uploadimagen/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55169"/>
            <a:ext cx="3888432" cy="46661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476672"/>
            <a:ext cx="388843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haroni" pitchFamily="2" charset="-79"/>
                <a:cs typeface="Aharoni" pitchFamily="2" charset="-79"/>
              </a:rPr>
              <a:t>ENFERMEDADES QUE CAUSAN</a:t>
            </a:r>
          </a:p>
          <a:p>
            <a:pPr algn="ctr"/>
            <a:endParaRPr lang="es-MX" sz="2400" dirty="0" smtClean="0"/>
          </a:p>
          <a:p>
            <a:pPr algn="ctr"/>
            <a:r>
              <a:rPr lang="es-MX" sz="2800" dirty="0" smtClean="0"/>
              <a:t>Sus fragmentos y materiales fecales causan alergias, asma y dermatitis. La importancia de este grupo zoológico reside en que diversos estudios demuestran que la mayor parte de las alergias hogareñas son causadas por ácaros.</a:t>
            </a:r>
          </a:p>
          <a:p>
            <a:endParaRPr lang="es-MX" sz="2400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16386" name="Picture 2" descr="http://www.blogcurioso.com/wp-content/uploads/2008/09/porque-estornud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85995">
            <a:off x="5135757" y="796109"/>
            <a:ext cx="2836202" cy="2363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http://t2.gstatic.com/images?q=tbn:ANd9GcTQfC-jQU1BYTphebcFFMIIrZTHt0-EFsur9Zv3b63RCcoBR8I4w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8226">
            <a:off x="5072166" y="3979433"/>
            <a:ext cx="3444130" cy="22919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260648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/>
              <a:t>RECOMENDACIONES</a:t>
            </a:r>
            <a:endParaRPr lang="es-MX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79512" y="1124744"/>
            <a:ext cx="878497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Es muy difícil eliminar por completo a los </a:t>
            </a:r>
            <a:r>
              <a:rPr lang="es-MX" sz="3200" dirty="0" smtClean="0"/>
              <a:t>ácaros de nuestra cama , </a:t>
            </a:r>
            <a:r>
              <a:rPr lang="es-MX" sz="3200" dirty="0"/>
              <a:t>pero es posible reducir su </a:t>
            </a:r>
            <a:r>
              <a:rPr lang="es-MX" sz="3200" dirty="0" smtClean="0"/>
              <a:t>cantidad.</a:t>
            </a:r>
          </a:p>
          <a:p>
            <a:pPr algn="ctr"/>
            <a:r>
              <a:rPr lang="es-MX" sz="3200" i="1" dirty="0" smtClean="0"/>
              <a:t>Algunas </a:t>
            </a:r>
            <a:r>
              <a:rPr lang="es-MX" sz="3200" i="1" dirty="0"/>
              <a:t>de las recomendaciones a seguir son</a:t>
            </a:r>
            <a:r>
              <a:rPr lang="es-MX" sz="3200" i="1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 smtClean="0"/>
              <a:t>Limpieza </a:t>
            </a:r>
            <a:r>
              <a:rPr lang="es-MX" sz="2800" dirty="0"/>
              <a:t>frecuente de la </a:t>
            </a:r>
            <a:r>
              <a:rPr lang="es-MX" sz="2800" dirty="0" smtClean="0"/>
              <a:t>habitación debe hacerse , </a:t>
            </a:r>
            <a:r>
              <a:rPr lang="es-MX" sz="2800" dirty="0"/>
              <a:t>sin levantar polvo</a:t>
            </a:r>
            <a:r>
              <a:rPr lang="es-MX" sz="28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s-MX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Las sabanas de la cama deben cambiarse por lo menos una vez a la semana, dependiendo de la actividad de la persona</a:t>
            </a:r>
          </a:p>
          <a:p>
            <a:pPr marL="514350" indent="-514350">
              <a:buFont typeface="+mj-lt"/>
              <a:buAutoNum type="arabicPeriod"/>
            </a:pPr>
            <a:endParaRPr lang="es-MX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Las </a:t>
            </a:r>
            <a:r>
              <a:rPr lang="es-MX" sz="2800" dirty="0"/>
              <a:t>paredes </a:t>
            </a:r>
            <a:r>
              <a:rPr lang="es-MX" sz="2800" dirty="0" smtClean="0"/>
              <a:t>de la recamara  deben  estar </a:t>
            </a:r>
            <a:r>
              <a:rPr lang="es-MX" sz="2800" dirty="0"/>
              <a:t>pintadas, de ser posible con material plástico, lavable. 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76672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s-MX" sz="3200" dirty="0" smtClean="0"/>
              <a:t>Evitar el exceso de muebles y objetos decorativos que acumulen polvo.</a:t>
            </a:r>
          </a:p>
          <a:p>
            <a:pPr marL="514350" indent="-514350">
              <a:buFont typeface="+mj-lt"/>
              <a:buAutoNum type="arabicPeriod" startAt="4"/>
            </a:pPr>
            <a:endParaRPr lang="es-MX" sz="32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s-MX" sz="3200" dirty="0" smtClean="0"/>
              <a:t>Evitar dentro de lo posible las alfombras </a:t>
            </a:r>
          </a:p>
          <a:p>
            <a:pPr marL="514350" indent="-514350">
              <a:buFont typeface="+mj-lt"/>
              <a:buAutoNum type="arabicPeriod" startAt="4"/>
            </a:pPr>
            <a:endParaRPr lang="es-MX" sz="32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s-MX" sz="3200" dirty="0" smtClean="0"/>
              <a:t>La </a:t>
            </a:r>
            <a:r>
              <a:rPr lang="es-MX" sz="3200" dirty="0"/>
              <a:t>ropa de cama (mantas, sábanas, cojines, almohadas) deberán ser de </a:t>
            </a:r>
            <a:r>
              <a:rPr lang="es-MX" sz="3200" dirty="0" smtClean="0"/>
              <a:t>tejidos que sean fácilmente lavables.</a:t>
            </a:r>
          </a:p>
          <a:p>
            <a:pPr marL="514350" indent="-514350">
              <a:buFont typeface="+mj-lt"/>
              <a:buAutoNum type="arabicPeriod" startAt="4"/>
            </a:pPr>
            <a:endParaRPr lang="es-MX" sz="32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s-MX" sz="3200" dirty="0" smtClean="0"/>
              <a:t>Aspirar </a:t>
            </a:r>
            <a:r>
              <a:rPr lang="es-MX" sz="3200" dirty="0"/>
              <a:t>frecuentemente el colchón y </a:t>
            </a:r>
            <a:r>
              <a:rPr lang="es-MX" sz="3200" dirty="0" smtClean="0"/>
              <a:t>lavar la almohada </a:t>
            </a:r>
            <a:r>
              <a:rPr lang="es-MX" sz="3200" dirty="0"/>
              <a:t>(al menos una vez por semana</a:t>
            </a:r>
            <a:r>
              <a:rPr lang="es-MX" sz="3200" dirty="0" smtClean="0"/>
              <a:t>).</a:t>
            </a:r>
          </a:p>
          <a:p>
            <a:endParaRPr lang="es-MX" sz="3200" dirty="0" smtClean="0"/>
          </a:p>
          <a:p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> 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492</TotalTime>
  <Words>826</Words>
  <Application>Microsoft Office PowerPoint</Application>
  <PresentationFormat>Presentación en pantalla (4:3)</PresentationFormat>
  <Paragraphs>73</Paragraphs>
  <Slides>17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Letty</dc:creator>
  <cp:lastModifiedBy>Raul Leal</cp:lastModifiedBy>
  <cp:revision>40</cp:revision>
  <dcterms:created xsi:type="dcterms:W3CDTF">2012-03-01T03:39:55Z</dcterms:created>
  <dcterms:modified xsi:type="dcterms:W3CDTF">2014-05-21T18:45:05Z</dcterms:modified>
</cp:coreProperties>
</file>